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4"/>
  </p:notesMasterIdLst>
  <p:sldIdLst>
    <p:sldId id="256" r:id="rId3"/>
    <p:sldId id="259" r:id="rId5"/>
    <p:sldId id="260" r:id="rId6"/>
    <p:sldId id="262" r:id="rId7"/>
    <p:sldId id="264" r:id="rId8"/>
    <p:sldId id="266" r:id="rId9"/>
    <p:sldId id="268" r:id="rId10"/>
    <p:sldId id="269" r:id="rId11"/>
    <p:sldId id="270" r:id="rId12"/>
    <p:sldId id="271" r:id="rId13"/>
    <p:sldId id="273" r:id="rId14"/>
    <p:sldId id="274" r:id="rId1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60" autoAdjust="0"/>
    <p:restoredTop sz="94660"/>
  </p:normalViewPr>
  <p:slideViewPr>
    <p:cSldViewPr snapToGrid="0">
      <p:cViewPr varScale="1">
        <p:scale>
          <a:sx n="116" d="100"/>
          <a:sy n="116" d="100"/>
        </p:scale>
        <p:origin x="60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5A8C7-CC1A-4A08-9B4B-31F43B054C7F}"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E1B693-632D-4080-9CF6-EA28B66DC801}"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pitchFamily="34" charset="0"/>
                <a:ea typeface="微软雅黑" panose="020B0503020204020204" pitchFamily="34" charset="-122"/>
              </a:rPr>
            </a:fld>
            <a:endParaRPr kumimoji="0" lang="zh-CN" altLang="en-US" sz="1200" b="0" i="0" u="none" strike="noStrike" kern="1200" cap="none" spc="0" normalizeH="0" baseline="0" noProof="0">
              <a:ln>
                <a:noFill/>
              </a:ln>
              <a:solidFill>
                <a:prstClr val="black"/>
              </a:solidFill>
              <a:effectLst/>
              <a:uLnTx/>
              <a:uFillTx/>
              <a:latin typeface="Calibri" panose="020F0502020204030204" pitchFamily="34" charset="0"/>
              <a:ea typeface="微软雅黑" panose="020B0503020204020204" pitchFamily="34"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122363"/>
            <a:ext cx="9144000" cy="2387600"/>
          </a:xfrm>
        </p:spPr>
        <p:txBody>
          <a:bodyPr anchor="b">
            <a:normAutofit/>
          </a:bodyPr>
          <a:lstStyle>
            <a:lvl1pPr algn="ctr">
              <a:defRPr sz="7200" b="0"/>
            </a:lvl1pPr>
          </a:lstStyle>
          <a:p>
            <a:r>
              <a:rPr lang="zh-CN" altLang="en-US" dirty="0"/>
              <a:t>单击此处编辑标题</a:t>
            </a:r>
            <a:endParaRPr lang="zh-CN" altLang="en-US" dirty="0"/>
          </a:p>
        </p:txBody>
      </p:sp>
      <p:sp>
        <p:nvSpPr>
          <p:cNvPr id="3" name="副标题 2"/>
          <p:cNvSpPr>
            <a:spLocks noGrp="1"/>
          </p:cNvSpPr>
          <p:nvPr>
            <p:ph type="subTitle" idx="1"/>
          </p:nvPr>
        </p:nvSpPr>
        <p:spPr>
          <a:xfrm>
            <a:off x="1524000" y="3602038"/>
            <a:ext cx="9144000" cy="1655762"/>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dirty="0"/>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chor="ctr" anchorCtr="0"/>
          <a:lstStyle/>
          <a:p>
            <a:r>
              <a:rPr lang="zh-CN" altLang="en-US" dirty="0"/>
              <a:t>单击此处编辑母版标题样式</a:t>
            </a:r>
            <a:endParaRPr lang="zh-CN" altLang="en-US" dirty="0"/>
          </a:p>
        </p:txBody>
      </p:sp>
      <p:sp>
        <p:nvSpPr>
          <p:cNvPr id="3" name="内容占位符 2"/>
          <p:cNvSpPr>
            <a:spLocks noGrp="1"/>
          </p:cNvSpPr>
          <p:nvPr>
            <p:ph idx="1"/>
          </p:nvPr>
        </p:nvSpPr>
        <p:spPr/>
        <p:txBody>
          <a:bodyPr/>
          <a:lstStyle>
            <a:lvl1pPr>
              <a:defRPr sz="2400"/>
            </a:lvl1pPr>
            <a:lvl2pPr>
              <a:defRPr sz="2000"/>
            </a:lvl2pPr>
            <a:lvl3pPr>
              <a:defRPr sz="1800"/>
            </a:lvl3pPr>
            <a:lvl4pPr>
              <a:defRPr sz="1800"/>
            </a:lvl4pPr>
            <a:lvl5pPr>
              <a:defRPr sz="18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5CAADBD5-FF6F-4F1F-AF78-B518D2CD176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21C2A10-E97F-46DF-9873-696D05EB38D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chor="ctr" anchorCtr="0"/>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6172200" y="1825625"/>
            <a:ext cx="5181600" cy="4351338"/>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nchor="ctr" anchorCtr="0"/>
          <a:lstStyle/>
          <a:p>
            <a:r>
              <a:rPr lang="zh-CN" altLang="en-US"/>
              <a:t>单击此处编辑母版标题样式</a:t>
            </a:r>
            <a:endParaRPr lang="zh-CN" altLang="en-US"/>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CAADBD5-FF6F-4F1F-AF78-B518D2CD176F}"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21C2A10-E97F-46DF-9873-696D05EB38D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838200" y="713673"/>
            <a:ext cx="4681654" cy="1428161"/>
          </a:xfrm>
        </p:spPr>
        <p:txBody>
          <a:bodyPr anchor="t" anchorCtr="0">
            <a:normAutofit/>
          </a:bodyPr>
          <a:lstStyle>
            <a:lvl1pPr>
              <a:defRPr sz="3600"/>
            </a:lvl1pPr>
          </a:lstStyle>
          <a:p>
            <a:r>
              <a:rPr lang="zh-CN" altLang="en-US" dirty="0"/>
              <a:t>单击此处编辑标题</a:t>
            </a:r>
            <a:endParaRPr lang="zh-CN" altLang="en-US" dirty="0"/>
          </a:p>
        </p:txBody>
      </p:sp>
      <p:sp>
        <p:nvSpPr>
          <p:cNvPr id="3" name="图片占位符 2"/>
          <p:cNvSpPr>
            <a:spLocks noGrp="1" noChangeAspect="1"/>
          </p:cNvSpPr>
          <p:nvPr>
            <p:ph type="pic" idx="1"/>
          </p:nvPr>
        </p:nvSpPr>
        <p:spPr>
          <a:xfrm>
            <a:off x="5642517" y="713673"/>
            <a:ext cx="5711882"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838200" y="2313873"/>
            <a:ext cx="4681654" cy="3811588"/>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nvPr>
        </p:nvSpPr>
        <p:spPr>
          <a:xfrm>
            <a:off x="10444898" y="365125"/>
            <a:ext cx="908901" cy="5811838"/>
          </a:xfrm>
        </p:spPr>
        <p:txBody>
          <a:bodyPr vert="eaVert">
            <a:normAutofit/>
          </a:bodyPr>
          <a:lstStyle>
            <a:lvl1pPr>
              <a:defRPr sz="4400"/>
            </a:lvl1pPr>
          </a:lstStyle>
          <a:p>
            <a:r>
              <a:rPr lang="zh-CN" altLang="en-US" dirty="0"/>
              <a:t>单击此处编辑标题</a:t>
            </a:r>
            <a:endParaRPr lang="zh-CN" altLang="en-US" dirty="0"/>
          </a:p>
        </p:txBody>
      </p:sp>
      <p:sp>
        <p:nvSpPr>
          <p:cNvPr id="3" name="竖排文字占位符 2"/>
          <p:cNvSpPr>
            <a:spLocks noGrp="1"/>
          </p:cNvSpPr>
          <p:nvPr>
            <p:ph type="body" orient="vert" idx="1"/>
          </p:nvPr>
        </p:nvSpPr>
        <p:spPr>
          <a:xfrm>
            <a:off x="838199" y="365125"/>
            <a:ext cx="9446443"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tags" Target="../tags/tag3.xml"/><Relationship Id="rId12" Type="http://schemas.openxmlformats.org/officeDocument/2006/relationships/tags" Target="../tags/tag2.xml"/><Relationship Id="rId11" Type="http://schemas.openxmlformats.org/officeDocument/2006/relationships/tags" Target="../tags/tag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标题占位符 1"/>
          <p:cNvSpPr>
            <a:spLocks noGrp="1"/>
          </p:cNvSpPr>
          <p:nvPr>
            <p:ph type="title"/>
            <p:custDataLst>
              <p:tags r:id="rId11"/>
            </p:custDataLst>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8" name="文本占位符 2"/>
          <p:cNvSpPr>
            <a:spLocks noGrp="1"/>
          </p:cNvSpPr>
          <p:nvPr>
            <p:ph type="body" idx="1"/>
            <p:custDataLst>
              <p:tags r:id="rId12"/>
            </p:custDataLst>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黑体" panose="02010600030101010101" pitchFamily="49" charset="-122"/>
                <a:ea typeface="黑体" panose="02010600030101010101" pitchFamily="49" charset="-122"/>
              </a:defRPr>
            </a:lvl1pPr>
          </a:lstStyle>
          <a:p>
            <a:fld id="{D997B5FA-0921-464F-AAE1-844C04324D75}" type="datetimeFigureOut">
              <a:rPr lang="zh-CN" altLang="en-US" smtClean="0"/>
            </a:fld>
            <a:endParaRPr lang="zh-CN" altLang="en-US" dirty="0"/>
          </a:p>
        </p:txBody>
      </p:sp>
      <p:sp>
        <p:nvSpPr>
          <p:cNvPr id="10"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黑体" panose="02010600030101010101" pitchFamily="49" charset="-122"/>
                <a:ea typeface="黑体" panose="02010600030101010101" pitchFamily="49" charset="-122"/>
              </a:defRPr>
            </a:lvl1pPr>
          </a:lstStyle>
          <a:p>
            <a:endParaRPr lang="zh-CN" altLang="en-US"/>
          </a:p>
        </p:txBody>
      </p:sp>
      <p:sp>
        <p:nvSpPr>
          <p:cNvPr id="11"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黑体" panose="02010600030101010101" pitchFamily="49" charset="-122"/>
                <a:ea typeface="黑体" panose="02010600030101010101" pitchFamily="49" charset="-122"/>
              </a:defRPr>
            </a:lvl1pPr>
          </a:lstStyle>
          <a:p>
            <a:fld id="{565CE74E-AB26-4998-AD42-012C4C1AD076}" type="slidenum">
              <a:rPr lang="zh-CN" altLang="en-US" smtClean="0"/>
            </a:fld>
            <a:endParaRPr lang="zh-CN" altLang="en-US"/>
          </a:p>
        </p:txBody>
      </p:sp>
      <p:sp>
        <p:nvSpPr>
          <p:cNvPr id="2" name="KSO_TEMPLATE" hidden="1"/>
          <p:cNvSpPr/>
          <p:nvPr userDrawn="1">
            <p:custDataLst>
              <p:tags r:id="rId13"/>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www.rapidbbs.c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custDataLst>
              <p:tags r:id="rId1"/>
            </p:custDataLst>
          </p:nvPr>
        </p:nvSpPr>
        <p:spPr>
          <a:xfrm>
            <a:off x="1423035" y="4311968"/>
            <a:ext cx="9144000" cy="1655762"/>
          </a:xfrm>
        </p:spPr>
        <p:txBody>
          <a:bodyPr/>
          <a:lstStyle/>
          <a:p>
            <a:r>
              <a:rPr lang="zh-CN" altLang="en-US" sz="4800" dirty="0">
                <a:ln w="9525">
                  <a:solidFill>
                    <a:srgbClr val="00B050"/>
                  </a:solidFill>
                  <a:prstDash val="solid"/>
                </a:ln>
                <a:solidFill>
                  <a:schemeClr val="bg1"/>
                </a:solidFill>
                <a:effectLst>
                  <a:outerShdw blurRad="12700" dist="38100" dir="2700000" algn="tl" rotWithShape="0">
                    <a:schemeClr val="accent5">
                      <a:lumMod val="60000"/>
                      <a:lumOff val="40000"/>
                    </a:schemeClr>
                  </a:outerShdw>
                </a:effectLst>
                <a:ea typeface="宋体" panose="02010600030101010101" pitchFamily="2" charset="-122"/>
              </a:rPr>
              <a:t>长治市应急管理局</a:t>
            </a:r>
            <a:endParaRPr lang="zh-CN" altLang="en-US" sz="4800" dirty="0">
              <a:ln w="9525">
                <a:solidFill>
                  <a:srgbClr val="00B050"/>
                </a:solidFill>
                <a:prstDash val="solid"/>
              </a:ln>
              <a:solidFill>
                <a:schemeClr val="bg1"/>
              </a:solidFill>
              <a:effectLst>
                <a:outerShdw blurRad="12700" dist="38100" dir="2700000" algn="tl" rotWithShape="0">
                  <a:schemeClr val="accent5">
                    <a:lumMod val="60000"/>
                    <a:lumOff val="40000"/>
                  </a:schemeClr>
                </a:outerShdw>
              </a:effectLst>
              <a:ea typeface="宋体" panose="02010600030101010101" pitchFamily="2" charset="-122"/>
            </a:endParaRPr>
          </a:p>
        </p:txBody>
      </p:sp>
      <p:sp>
        <p:nvSpPr>
          <p:cNvPr id="5122" name="标题 5121"/>
          <p:cNvSpPr>
            <a:spLocks noGrp="1"/>
          </p:cNvSpPr>
          <p:nvPr/>
        </p:nvSpPr>
        <p:spPr>
          <a:xfrm>
            <a:off x="652145" y="883920"/>
            <a:ext cx="10685780" cy="2313305"/>
          </a:xfrm>
          <a:prstGeom prst="rect">
            <a:avLst/>
          </a:prstGeom>
          <a:solidFill>
            <a:srgbClr val="00B050"/>
          </a:solidFill>
          <a:ln w="9525">
            <a:noFill/>
          </a:ln>
        </p:spPr>
        <p:txBody>
          <a:bodyPr anchor="ctr"/>
          <a:lstStyle>
            <a:lvl1pPr marL="0" lvl="0" indent="0" algn="ctr" defTabSz="914400" rtl="0" eaLnBrk="1" fontAlgn="base" latinLnBrk="0" hangingPunct="1">
              <a:lnSpc>
                <a:spcPct val="100000"/>
              </a:lnSpc>
              <a:spcBef>
                <a:spcPct val="0"/>
              </a:spcBef>
              <a:spcAft>
                <a:spcPct val="0"/>
              </a:spcAft>
              <a:buNone/>
              <a:defRPr sz="4500" b="0" i="0" u="none" kern="1200" baseline="0">
                <a:solidFill>
                  <a:schemeClr val="tx2"/>
                </a:solidFill>
                <a:latin typeface="+mj-lt"/>
                <a:ea typeface="+mj-ea"/>
                <a:cs typeface="+mj-cs"/>
              </a:defRPr>
            </a:lvl1pPr>
          </a:lstStyle>
          <a:p>
            <a:pPr defTabSz="914400">
              <a:buSzPct val="100000"/>
            </a:pPr>
            <a:endParaRPr lang="zh-CN" altLang="en-US" sz="4800" dirty="0">
              <a:ln w="6600">
                <a:solidFill>
                  <a:schemeClr val="bg1"/>
                </a:solidFill>
                <a:prstDash val="solid"/>
              </a:ln>
              <a:solidFill>
                <a:schemeClr val="bg1"/>
              </a:solidFill>
              <a:effectLst>
                <a:outerShdw dist="38100" dir="2700000" algn="tl" rotWithShape="0">
                  <a:schemeClr val="accent2"/>
                </a:outerShdw>
              </a:effectLst>
              <a:sym typeface="+mn-ea"/>
            </a:endParaRPr>
          </a:p>
          <a:p>
            <a:pPr defTabSz="914400">
              <a:buSzPct val="100000"/>
            </a:pPr>
            <a:r>
              <a:rPr lang="zh-CN" altLang="en-US" sz="5400" dirty="0">
                <a:ln w="6600">
                  <a:solidFill>
                    <a:schemeClr val="bg1"/>
                  </a:solidFill>
                  <a:prstDash val="solid"/>
                </a:ln>
                <a:solidFill>
                  <a:schemeClr val="bg1"/>
                </a:solidFill>
                <a:effectLst>
                  <a:outerShdw dist="38100" dir="2700000" algn="tl" rotWithShape="0">
                    <a:schemeClr val="accent2"/>
                  </a:outerShdw>
                </a:effectLst>
                <a:sym typeface="+mn-ea"/>
              </a:rPr>
              <a:t>《长治市危险化学品生产安全事故</a:t>
            </a:r>
            <a:br>
              <a:rPr lang="zh-CN" altLang="en-US" sz="5400" dirty="0">
                <a:ln w="6600">
                  <a:solidFill>
                    <a:schemeClr val="bg1"/>
                  </a:solidFill>
                  <a:prstDash val="solid"/>
                </a:ln>
                <a:solidFill>
                  <a:schemeClr val="bg1"/>
                </a:solidFill>
                <a:effectLst>
                  <a:outerShdw dist="38100" dir="2700000" algn="tl" rotWithShape="0">
                    <a:schemeClr val="accent2"/>
                  </a:outerShdw>
                </a:effectLst>
                <a:sym typeface="+mn-ea"/>
              </a:rPr>
            </a:br>
            <a:r>
              <a:rPr lang="zh-CN" altLang="en-US" sz="5400" dirty="0">
                <a:ln w="6600">
                  <a:solidFill>
                    <a:schemeClr val="bg1"/>
                  </a:solidFill>
                  <a:prstDash val="solid"/>
                </a:ln>
                <a:solidFill>
                  <a:schemeClr val="bg1"/>
                </a:solidFill>
                <a:effectLst>
                  <a:outerShdw dist="38100" dir="2700000" algn="tl" rotWithShape="0">
                    <a:schemeClr val="accent2"/>
                  </a:outerShdw>
                </a:effectLst>
                <a:sym typeface="+mn-ea"/>
              </a:rPr>
              <a:t>应急预案》解读</a:t>
            </a:r>
            <a:endParaRPr lang="zh-CN" altLang="en-US" sz="5400" dirty="0">
              <a:ln w="6600">
                <a:solidFill>
                  <a:schemeClr val="bg1"/>
                </a:solidFill>
                <a:prstDash val="solid"/>
              </a:ln>
              <a:solidFill>
                <a:schemeClr val="bg1"/>
              </a:solidFill>
              <a:effectLst>
                <a:outerShdw dist="38100" dir="2700000" algn="tl" rotWithShape="0">
                  <a:schemeClr val="accent2"/>
                </a:outerShdw>
              </a:effectLst>
              <a:sym typeface="+mn-ea"/>
            </a:endParaRPr>
          </a:p>
          <a:p>
            <a:pPr defTabSz="914400">
              <a:buSzPct val="100000"/>
            </a:pPr>
            <a:endParaRPr lang="zh-CN" altLang="en-US" sz="4800" kern="1200" baseline="0" dirty="0">
              <a:solidFill>
                <a:schemeClr val="bg1"/>
              </a:solidFill>
              <a:latin typeface="黑体" panose="02010600030101010101" pitchFamily="49" charset="-122"/>
              <a:ea typeface="黑体" panose="02010600030101010101" pitchFamily="49" charset="-122"/>
            </a:endParaRPr>
          </a:p>
        </p:txBody>
      </p:sp>
    </p:spTree>
    <p:custDataLst>
      <p:tags r:id="rId2"/>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36196" name="Group 4"/>
          <p:cNvGrpSpPr/>
          <p:nvPr/>
        </p:nvGrpSpPr>
        <p:grpSpPr>
          <a:xfrm>
            <a:off x="1731645" y="786130"/>
            <a:ext cx="7569200" cy="4324350"/>
            <a:chOff x="428" y="965"/>
            <a:chExt cx="4948" cy="2827"/>
          </a:xfrm>
        </p:grpSpPr>
        <p:sp>
          <p:nvSpPr>
            <p:cNvPr id="136197" name="AutoShape 2"/>
            <p:cNvSpPr/>
            <p:nvPr/>
          </p:nvSpPr>
          <p:spPr>
            <a:xfrm>
              <a:off x="429" y="1061"/>
              <a:ext cx="4947" cy="2731"/>
            </a:xfrm>
            <a:prstGeom prst="roundRect">
              <a:avLst>
                <a:gd name="adj" fmla="val 2014"/>
              </a:avLst>
            </a:prstGeom>
            <a:gradFill rotWithShape="1">
              <a:gsLst>
                <a:gs pos="0">
                  <a:srgbClr val="B4C9D6"/>
                </a:gs>
                <a:gs pos="100000">
                  <a:srgbClr val="D2DEE6"/>
                </a:gs>
              </a:gsLst>
              <a:lin ang="5400000" scaled="1"/>
              <a:tileRect/>
            </a:gradFill>
            <a:ln w="9525" cap="flat" cmpd="sng">
              <a:prstDash val="solid"/>
              <a:headEnd type="none" w="med" len="med"/>
              <a:tailEnd type="none" w="med" len="med"/>
            </a:ln>
            <a:scene3d>
              <a:camera prst="legacyPerspectiveBottom">
                <a:rot lat="0" lon="0" rev="0"/>
              </a:camera>
              <a:lightRig rig="legacyFlat3" dir="r"/>
            </a:scene3d>
            <a:sp3d extrusionH="430200" prstMaterial="legacyMatte">
              <a:bevelT w="13500" h="13500" prst="angle"/>
              <a:bevelB w="13500" h="13500" prst="angle"/>
              <a:extrusionClr>
                <a:srgbClr val="1C1C1C"/>
              </a:extrusionClr>
            </a:sp3d>
          </p:spPr>
          <p:txBody>
            <a:bodyPr wrap="none" anchor="ctr">
              <a:flatTx/>
            </a:bodyPr>
            <a:p>
              <a:pPr algn="ctr"/>
              <a:endParaRPr lang="zh-CN" altLang="zh-CN" dirty="0">
                <a:latin typeface="Arial" panose="020B0604020202020204" pitchFamily="34" charset="0"/>
              </a:endParaRPr>
            </a:p>
          </p:txBody>
        </p:sp>
        <p:sp>
          <p:nvSpPr>
            <p:cNvPr id="136198" name="Rectangle 3" descr="Light horizontal"/>
            <p:cNvSpPr/>
            <p:nvPr/>
          </p:nvSpPr>
          <p:spPr>
            <a:xfrm>
              <a:off x="524" y="1345"/>
              <a:ext cx="4764" cy="2325"/>
            </a:xfrm>
            <a:prstGeom prst="rect">
              <a:avLst/>
            </a:prstGeom>
            <a:pattFill prst="ltHorz">
              <a:fgClr>
                <a:srgbClr val="EAEAEA"/>
              </a:fgClr>
              <a:bgClr>
                <a:srgbClr val="F8F8F8"/>
              </a:bgClr>
            </a:pattFill>
            <a:ln w="9525">
              <a:noFill/>
            </a:ln>
            <a:effectLst>
              <a:prstShdw prst="shdw17" dist="17961" dir="13499999">
                <a:srgbClr val="8C8C8C"/>
              </a:prstShdw>
            </a:effectLst>
          </p:spPr>
          <p:txBody>
            <a:bodyPr wrap="none" anchor="ctr"/>
            <a:p>
              <a:pPr algn="ctr"/>
              <a:endParaRPr lang="zh-CN" altLang="zh-CN" dirty="0">
                <a:latin typeface="Arial" panose="020B0604020202020204" pitchFamily="34" charset="0"/>
              </a:endParaRPr>
            </a:p>
          </p:txBody>
        </p:sp>
        <p:sp>
          <p:nvSpPr>
            <p:cNvPr id="136199" name="AutoShape 4"/>
            <p:cNvSpPr/>
            <p:nvPr/>
          </p:nvSpPr>
          <p:spPr>
            <a:xfrm>
              <a:off x="428" y="965"/>
              <a:ext cx="4947" cy="489"/>
            </a:xfrm>
            <a:prstGeom prst="roundRect">
              <a:avLst>
                <a:gd name="adj" fmla="val 16667"/>
              </a:avLst>
            </a:prstGeom>
            <a:gradFill rotWithShape="1">
              <a:gsLst>
                <a:gs pos="0">
                  <a:srgbClr val="B4C9D6"/>
                </a:gs>
                <a:gs pos="50000">
                  <a:srgbClr val="D2DEE6"/>
                </a:gs>
                <a:gs pos="100000">
                  <a:srgbClr val="B4C9D6"/>
                </a:gs>
              </a:gsLst>
              <a:lin ang="5400000" scaled="1"/>
              <a:tileRect/>
            </a:gradFill>
            <a:ln w="9525" cap="flat" cmpd="sng">
              <a:prstDash val="solid"/>
              <a:headEnd type="none" w="med" len="med"/>
              <a:tailEnd type="none" w="med" len="med"/>
            </a:ln>
            <a:scene3d>
              <a:camera prst="legacyPerspectiveBottom">
                <a:rot lat="0" lon="0" rev="0"/>
              </a:camera>
              <a:lightRig rig="legacyFlat3" dir="t"/>
            </a:scene3d>
            <a:sp3d extrusionH="163500" prstMaterial="legacyMatte">
              <a:bevelT w="13500" h="13500" prst="angle"/>
              <a:bevelB w="13500" h="13500" prst="angle"/>
              <a:extrusionClr>
                <a:srgbClr val="1C1C1C"/>
              </a:extrusionClr>
            </a:sp3d>
          </p:spPr>
          <p:txBody>
            <a:bodyPr wrap="none" anchor="ctr">
              <a:flatTx/>
            </a:bodyPr>
            <a:p>
              <a:pPr algn="ctr"/>
              <a:endParaRPr lang="zh-CN" altLang="zh-CN" dirty="0">
                <a:latin typeface="Arial" panose="020B0604020202020204" pitchFamily="34" charset="0"/>
              </a:endParaRPr>
            </a:p>
          </p:txBody>
        </p:sp>
        <p:grpSp>
          <p:nvGrpSpPr>
            <p:cNvPr id="136200" name="Group 5"/>
            <p:cNvGrpSpPr/>
            <p:nvPr/>
          </p:nvGrpSpPr>
          <p:grpSpPr>
            <a:xfrm>
              <a:off x="5258" y="1030"/>
              <a:ext cx="73" cy="346"/>
              <a:chOff x="5311" y="1135"/>
              <a:chExt cx="73" cy="346"/>
            </a:xfrm>
          </p:grpSpPr>
          <p:sp>
            <p:nvSpPr>
              <p:cNvPr id="136201" name="Rectangle 6"/>
              <p:cNvSpPr/>
              <p:nvPr/>
            </p:nvSpPr>
            <p:spPr>
              <a:xfrm flipH="1" flipV="1">
                <a:off x="5357" y="1454"/>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02" name="Rectangle 7"/>
              <p:cNvSpPr/>
              <p:nvPr/>
            </p:nvSpPr>
            <p:spPr>
              <a:xfrm flipH="1" flipV="1">
                <a:off x="5311" y="1454"/>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03" name="Rectangle 8"/>
              <p:cNvSpPr/>
              <p:nvPr/>
            </p:nvSpPr>
            <p:spPr>
              <a:xfrm flipH="1" flipV="1">
                <a:off x="5357" y="140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04" name="Rectangle 9"/>
              <p:cNvSpPr/>
              <p:nvPr/>
            </p:nvSpPr>
            <p:spPr>
              <a:xfrm flipH="1" flipV="1">
                <a:off x="5357" y="113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05" name="Rectangle 10"/>
              <p:cNvSpPr/>
              <p:nvPr/>
            </p:nvSpPr>
            <p:spPr>
              <a:xfrm flipH="1" flipV="1">
                <a:off x="5313" y="113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06" name="Rectangle 11"/>
              <p:cNvSpPr/>
              <p:nvPr/>
            </p:nvSpPr>
            <p:spPr>
              <a:xfrm flipH="1" flipV="1">
                <a:off x="5357" y="1183"/>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grpSp>
        <p:grpSp>
          <p:nvGrpSpPr>
            <p:cNvPr id="136207" name="Group 12"/>
            <p:cNvGrpSpPr/>
            <p:nvPr/>
          </p:nvGrpSpPr>
          <p:grpSpPr>
            <a:xfrm>
              <a:off x="690" y="1039"/>
              <a:ext cx="4386" cy="340"/>
              <a:chOff x="657" y="2893"/>
              <a:chExt cx="1032" cy="590"/>
            </a:xfrm>
          </p:grpSpPr>
          <p:sp>
            <p:nvSpPr>
              <p:cNvPr id="4" name="AutoShape 13"/>
              <p:cNvSpPr>
                <a:spLocks noChangeArrowheads="1"/>
              </p:cNvSpPr>
              <p:nvPr/>
            </p:nvSpPr>
            <p:spPr bwMode="gray">
              <a:xfrm>
                <a:off x="657" y="2891"/>
                <a:ext cx="1031" cy="592"/>
              </a:xfrm>
              <a:prstGeom prst="roundRect">
                <a:avLst>
                  <a:gd name="adj" fmla="val 12736"/>
                </a:avLst>
              </a:prstGeom>
              <a:gradFill rotWithShape="1">
                <a:gsLst>
                  <a:gs pos="0">
                    <a:schemeClr val="accent2">
                      <a:gamma/>
                      <a:shade val="76078"/>
                      <a:invGamma/>
                    </a:schemeClr>
                  </a:gs>
                  <a:gs pos="100000">
                    <a:schemeClr val="accent2"/>
                  </a:gs>
                </a:gsLst>
                <a:lin ang="5400000" scaled="1"/>
              </a:gradFill>
              <a:ln w="9525">
                <a:noFill/>
                <a:round/>
              </a:ln>
              <a:effectLst>
                <a:prstShdw prst="shdw17" dist="17961" dir="13500000">
                  <a:srgbClr val="615110"/>
                </a:prstShdw>
              </a:effectLst>
            </p:spPr>
            <p:txBody>
              <a:bodyPr wrap="none" anchor="ctr"/>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AutoShape 14"/>
              <p:cNvSpPr>
                <a:spLocks noChangeArrowheads="1"/>
              </p:cNvSpPr>
              <p:nvPr/>
            </p:nvSpPr>
            <p:spPr bwMode="gray">
              <a:xfrm>
                <a:off x="658" y="2894"/>
                <a:ext cx="1031" cy="236"/>
              </a:xfrm>
              <a:prstGeom prst="roundRect">
                <a:avLst>
                  <a:gd name="adj" fmla="val 30769"/>
                </a:avLst>
              </a:prstGeom>
              <a:gradFill rotWithShape="1">
                <a:gsLst>
                  <a:gs pos="0">
                    <a:schemeClr val="accent2"/>
                  </a:gs>
                  <a:gs pos="100000">
                    <a:schemeClr val="accent2">
                      <a:gamma/>
                      <a:tint val="76078"/>
                      <a:invGamma/>
                    </a:schemeClr>
                  </a:gs>
                </a:gsLst>
                <a:lin ang="5400000" scaled="1"/>
              </a:gradFill>
              <a:ln w="9525">
                <a:noFill/>
                <a:round/>
              </a:ln>
            </p:spPr>
            <p:txBody>
              <a:bodyPr wrap="none" anchor="ctr"/>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6" name="Text Box 15"/>
            <p:cNvSpPr txBox="1">
              <a:spLocks noChangeArrowheads="1"/>
            </p:cNvSpPr>
            <p:nvPr/>
          </p:nvSpPr>
          <p:spPr bwMode="gray">
            <a:xfrm>
              <a:off x="794" y="1066"/>
              <a:ext cx="4004" cy="301"/>
            </a:xfrm>
            <a:prstGeom prst="rect">
              <a:avLst/>
            </a:prstGeom>
            <a:noFill/>
            <a:ln w="9525" algn="ctr">
              <a:noFill/>
              <a:miter lim="800000"/>
            </a:ln>
            <a:effectLst/>
          </p:spPr>
          <p:txBody>
            <a:bodyPr>
              <a:spAutoFit/>
            </a:bodyPr>
            <a:p>
              <a:pPr marR="0" algn="ctr" defTabSz="914400" eaLnBrk="0" hangingPunct="0">
                <a:buClrTx/>
                <a:buSzTx/>
                <a:buFontTx/>
                <a:buNone/>
                <a:defRPr/>
              </a:pPr>
              <a:r>
                <a:rPr kumimoji="0" lang="en-US" sz="2400" b="1" kern="1200" cap="none" spc="0" normalizeH="0" baseline="0" noProof="0" dirty="0">
                  <a:solidFill>
                    <a:srgbClr val="F8F8F8"/>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mn-cs"/>
                </a:rPr>
                <a:t>第二章</a:t>
              </a:r>
              <a:endParaRPr kumimoji="0" lang="en-US" sz="2400" b="1" kern="1200" cap="none" spc="0" normalizeH="0" baseline="0" noProof="0" dirty="0">
                <a:solidFill>
                  <a:srgbClr val="F8F8F8"/>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mn-cs"/>
              </a:endParaRPr>
            </a:p>
          </p:txBody>
        </p:sp>
        <p:grpSp>
          <p:nvGrpSpPr>
            <p:cNvPr id="136211" name="Group 16"/>
            <p:cNvGrpSpPr/>
            <p:nvPr/>
          </p:nvGrpSpPr>
          <p:grpSpPr>
            <a:xfrm flipH="1">
              <a:off x="488" y="1018"/>
              <a:ext cx="73" cy="346"/>
              <a:chOff x="5311" y="1135"/>
              <a:chExt cx="73" cy="346"/>
            </a:xfrm>
          </p:grpSpPr>
          <p:sp>
            <p:nvSpPr>
              <p:cNvPr id="136212" name="Rectangle 17"/>
              <p:cNvSpPr/>
              <p:nvPr/>
            </p:nvSpPr>
            <p:spPr>
              <a:xfrm flipH="1" flipV="1">
                <a:off x="5357" y="1454"/>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13" name="Rectangle 18"/>
              <p:cNvSpPr/>
              <p:nvPr/>
            </p:nvSpPr>
            <p:spPr>
              <a:xfrm flipH="1" flipV="1">
                <a:off x="5311" y="1454"/>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14" name="Rectangle 19"/>
              <p:cNvSpPr/>
              <p:nvPr/>
            </p:nvSpPr>
            <p:spPr>
              <a:xfrm flipH="1" flipV="1">
                <a:off x="5357" y="140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15" name="Rectangle 20"/>
              <p:cNvSpPr/>
              <p:nvPr/>
            </p:nvSpPr>
            <p:spPr>
              <a:xfrm flipH="1" flipV="1">
                <a:off x="5357" y="113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16" name="Rectangle 21"/>
              <p:cNvSpPr/>
              <p:nvPr/>
            </p:nvSpPr>
            <p:spPr>
              <a:xfrm flipH="1" flipV="1">
                <a:off x="5313" y="113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17" name="Rectangle 22"/>
              <p:cNvSpPr/>
              <p:nvPr/>
            </p:nvSpPr>
            <p:spPr>
              <a:xfrm flipH="1" flipV="1">
                <a:off x="5357" y="1183"/>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grpSp>
        <p:sp>
          <p:nvSpPr>
            <p:cNvPr id="136219" name="Rectangle 24"/>
            <p:cNvSpPr/>
            <p:nvPr/>
          </p:nvSpPr>
          <p:spPr>
            <a:xfrm>
              <a:off x="681" y="1927"/>
              <a:ext cx="4395" cy="1669"/>
            </a:xfrm>
            <a:prstGeom prst="rect">
              <a:avLst/>
            </a:prstGeom>
            <a:noFill/>
            <a:ln w="9525">
              <a:noFill/>
            </a:ln>
          </p:spPr>
          <p:txBody>
            <a:bodyPr wrap="square">
              <a:spAutoFit/>
            </a:bodyPr>
            <a:p>
              <a:pPr marL="0" marR="0" lvl="0" indent="0" algn="l" defTabSz="914400" rtl="0" eaLnBrk="1" fontAlgn="base" latinLnBrk="0" hangingPunct="1">
                <a:lnSpc>
                  <a:spcPct val="100000"/>
                </a:lnSpc>
                <a:spcBef>
                  <a:spcPct val="0"/>
                </a:spcBef>
                <a:spcAft>
                  <a:spcPct val="0"/>
                </a:spcAft>
                <a:buClrTx/>
                <a:buSzTx/>
                <a:buFontTx/>
                <a:buNone/>
                <a:defRPr/>
              </a:pPr>
              <a:r>
                <a:rPr lang="en-US" altLang="zh-CN" sz="2000" b="1">
                  <a:solidFill>
                    <a:srgbClr val="080808"/>
                  </a:solidFill>
                  <a:latin typeface="Arial" panose="020B0604020202020204" pitchFamily="34" charset="0"/>
                  <a:sym typeface="+mn-ea"/>
                </a:rPr>
                <a:t>设定了指挥长、副指挥长，修订了职责任务。指挥长由分管应急副市长担任；副指挥长由市政府协管副秘书长，市应急管理局、市工信局、市消防救援支队主要负责人担任。</a:t>
              </a:r>
              <a:endParaRPr lang="en-US" altLang="zh-CN" sz="2000" b="1">
                <a:solidFill>
                  <a:srgbClr val="080808"/>
                </a:solidFill>
                <a:latin typeface="Arial" panose="020B0604020202020204" pitchFamily="34" charset="0"/>
                <a:sym typeface="+mn-ea"/>
              </a:endParaRPr>
            </a:p>
            <a:p>
              <a:pPr marL="0" marR="0" lvl="0" algn="l" defTabSz="914400" rtl="0" eaLnBrk="1" fontAlgn="base" latinLnBrk="0" hangingPunct="1">
                <a:lnSpc>
                  <a:spcPct val="100000"/>
                </a:lnSpc>
                <a:buClrTx/>
                <a:buSzTx/>
                <a:buFontTx/>
                <a:buNone/>
                <a:defRPr/>
              </a:pPr>
              <a:r>
                <a:rPr lang="en-US" altLang="zh-CN" sz="2000" b="1">
                  <a:solidFill>
                    <a:srgbClr val="080808"/>
                  </a:solidFill>
                  <a:latin typeface="Arial" panose="020B0604020202020204" pitchFamily="34" charset="0"/>
                  <a:sym typeface="+mn-ea"/>
                </a:rPr>
                <a:t>预案明确了各小组职责；明确了分级响应主体；明确了应急抢险救援力量的组成；</a:t>
              </a:r>
              <a:endParaRPr kumimoji="0" lang="en-US" altLang="zh-CN" sz="2000" b="1" i="0" u="none" strike="noStrike" kern="1200" cap="none" spc="0" normalizeH="0" baseline="0">
                <a:solidFill>
                  <a:srgbClr val="080808"/>
                </a:solidFill>
                <a:latin typeface="Arial" panose="020B0604020202020204" pitchFamily="34" charset="0"/>
                <a:cs typeface="+mn-cs"/>
              </a:endParaRPr>
            </a:p>
            <a:p>
              <a:pPr marL="0" marR="0" lvl="0" algn="l" defTabSz="914400" rtl="0" eaLnBrk="1" fontAlgn="base" latinLnBrk="0" hangingPunct="1">
                <a:lnSpc>
                  <a:spcPct val="100000"/>
                </a:lnSpc>
                <a:buClrTx/>
                <a:buSzTx/>
                <a:buFontTx/>
                <a:buNone/>
                <a:defRPr/>
              </a:pPr>
              <a:r>
                <a:rPr lang="en-US" altLang="zh-CN" sz="2000" b="1">
                  <a:solidFill>
                    <a:srgbClr val="080808"/>
                  </a:solidFill>
                  <a:latin typeface="Arial" panose="020B0604020202020204" pitchFamily="34" charset="0"/>
                  <a:sym typeface="+mn-ea"/>
                </a:rPr>
                <a:t>在指挥体系中，重点明确了现场指挥部及其各组设置、人员组成和职责。</a:t>
              </a:r>
              <a:endParaRPr kumimoji="0" lang="en-US" altLang="zh-CN" sz="2000" b="1" i="0" u="none" strike="noStrike" kern="1200" cap="none" spc="0" normalizeH="0" baseline="0">
                <a:solidFill>
                  <a:srgbClr val="080808"/>
                </a:solidFill>
                <a:latin typeface="Arial" panose="020B0604020202020204" pitchFamily="34" charset="0"/>
                <a:cs typeface="+mn-cs"/>
              </a:endParaRPr>
            </a:p>
            <a:p>
              <a:pPr marL="0" marR="0" lvl="0" indent="0" algn="l" defTabSz="914400" rtl="0" eaLnBrk="1" fontAlgn="base" latinLnBrk="0" hangingPunct="1">
                <a:lnSpc>
                  <a:spcPct val="100000"/>
                </a:lnSpc>
                <a:spcBef>
                  <a:spcPct val="0"/>
                </a:spcBef>
                <a:spcAft>
                  <a:spcPct val="0"/>
                </a:spcAft>
                <a:buClrTx/>
                <a:buSzTx/>
                <a:buFontTx/>
                <a:buNone/>
                <a:defRPr/>
              </a:pPr>
              <a:endParaRPr lang="en-US" altLang="zh-CN" sz="2000" b="1">
                <a:solidFill>
                  <a:srgbClr val="080808"/>
                </a:solidFill>
                <a:latin typeface="Arial" panose="020B0604020202020204" pitchFamily="34" charset="0"/>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36196" name="Group 4"/>
          <p:cNvGrpSpPr/>
          <p:nvPr/>
        </p:nvGrpSpPr>
        <p:grpSpPr>
          <a:xfrm>
            <a:off x="1572895" y="808990"/>
            <a:ext cx="7569200" cy="4324350"/>
            <a:chOff x="428" y="965"/>
            <a:chExt cx="4948" cy="2827"/>
          </a:xfrm>
        </p:grpSpPr>
        <p:sp>
          <p:nvSpPr>
            <p:cNvPr id="136197" name="AutoShape 2"/>
            <p:cNvSpPr/>
            <p:nvPr/>
          </p:nvSpPr>
          <p:spPr>
            <a:xfrm>
              <a:off x="429" y="1061"/>
              <a:ext cx="4947" cy="2731"/>
            </a:xfrm>
            <a:prstGeom prst="roundRect">
              <a:avLst>
                <a:gd name="adj" fmla="val 2014"/>
              </a:avLst>
            </a:prstGeom>
            <a:gradFill rotWithShape="1">
              <a:gsLst>
                <a:gs pos="0">
                  <a:srgbClr val="B4C9D6"/>
                </a:gs>
                <a:gs pos="100000">
                  <a:srgbClr val="D2DEE6"/>
                </a:gs>
              </a:gsLst>
              <a:lin ang="5400000" scaled="1"/>
              <a:tileRect/>
            </a:gradFill>
            <a:ln w="9525" cap="flat" cmpd="sng">
              <a:prstDash val="solid"/>
              <a:headEnd type="none" w="med" len="med"/>
              <a:tailEnd type="none" w="med" len="med"/>
            </a:ln>
            <a:scene3d>
              <a:camera prst="legacyPerspectiveBottom">
                <a:rot lat="0" lon="0" rev="0"/>
              </a:camera>
              <a:lightRig rig="legacyFlat3" dir="r"/>
            </a:scene3d>
            <a:sp3d extrusionH="430200" prstMaterial="legacyMatte">
              <a:bevelT w="13500" h="13500" prst="angle"/>
              <a:bevelB w="13500" h="13500" prst="angle"/>
              <a:extrusionClr>
                <a:srgbClr val="1C1C1C"/>
              </a:extrusionClr>
            </a:sp3d>
          </p:spPr>
          <p:txBody>
            <a:bodyPr wrap="none" anchor="ctr">
              <a:flatTx/>
            </a:bodyPr>
            <a:p>
              <a:pPr algn="ctr"/>
              <a:endParaRPr lang="zh-CN" altLang="zh-CN" dirty="0">
                <a:latin typeface="Arial" panose="020B0604020202020204" pitchFamily="34" charset="0"/>
              </a:endParaRPr>
            </a:p>
          </p:txBody>
        </p:sp>
        <p:sp>
          <p:nvSpPr>
            <p:cNvPr id="136198" name="Rectangle 3" descr="Light horizontal"/>
            <p:cNvSpPr/>
            <p:nvPr/>
          </p:nvSpPr>
          <p:spPr>
            <a:xfrm>
              <a:off x="524" y="1345"/>
              <a:ext cx="4764" cy="2325"/>
            </a:xfrm>
            <a:prstGeom prst="rect">
              <a:avLst/>
            </a:prstGeom>
            <a:pattFill prst="ltHorz">
              <a:fgClr>
                <a:srgbClr val="EAEAEA"/>
              </a:fgClr>
              <a:bgClr>
                <a:srgbClr val="F8F8F8"/>
              </a:bgClr>
            </a:pattFill>
            <a:ln w="9525">
              <a:noFill/>
            </a:ln>
            <a:effectLst>
              <a:prstShdw prst="shdw17" dist="17961" dir="13499999">
                <a:srgbClr val="8C8C8C"/>
              </a:prstShdw>
            </a:effectLst>
          </p:spPr>
          <p:txBody>
            <a:bodyPr wrap="none" anchor="ctr"/>
            <a:p>
              <a:pPr algn="ctr"/>
              <a:endParaRPr lang="zh-CN" altLang="zh-CN" dirty="0">
                <a:latin typeface="Arial" panose="020B0604020202020204" pitchFamily="34" charset="0"/>
              </a:endParaRPr>
            </a:p>
          </p:txBody>
        </p:sp>
        <p:sp>
          <p:nvSpPr>
            <p:cNvPr id="136199" name="AutoShape 4"/>
            <p:cNvSpPr/>
            <p:nvPr/>
          </p:nvSpPr>
          <p:spPr>
            <a:xfrm>
              <a:off x="428" y="965"/>
              <a:ext cx="4947" cy="489"/>
            </a:xfrm>
            <a:prstGeom prst="roundRect">
              <a:avLst>
                <a:gd name="adj" fmla="val 16667"/>
              </a:avLst>
            </a:prstGeom>
            <a:gradFill rotWithShape="1">
              <a:gsLst>
                <a:gs pos="0">
                  <a:srgbClr val="B4C9D6"/>
                </a:gs>
                <a:gs pos="50000">
                  <a:srgbClr val="D2DEE6"/>
                </a:gs>
                <a:gs pos="100000">
                  <a:srgbClr val="B4C9D6"/>
                </a:gs>
              </a:gsLst>
              <a:lin ang="5400000" scaled="1"/>
              <a:tileRect/>
            </a:gradFill>
            <a:ln w="9525" cap="flat" cmpd="sng">
              <a:prstDash val="solid"/>
              <a:headEnd type="none" w="med" len="med"/>
              <a:tailEnd type="none" w="med" len="med"/>
            </a:ln>
            <a:scene3d>
              <a:camera prst="legacyPerspectiveBottom">
                <a:rot lat="0" lon="0" rev="0"/>
              </a:camera>
              <a:lightRig rig="legacyFlat3" dir="t"/>
            </a:scene3d>
            <a:sp3d extrusionH="163500" prstMaterial="legacyMatte">
              <a:bevelT w="13500" h="13500" prst="angle"/>
              <a:bevelB w="13500" h="13500" prst="angle"/>
              <a:extrusionClr>
                <a:srgbClr val="1C1C1C"/>
              </a:extrusionClr>
            </a:sp3d>
          </p:spPr>
          <p:txBody>
            <a:bodyPr wrap="none" anchor="ctr">
              <a:flatTx/>
            </a:bodyPr>
            <a:p>
              <a:pPr algn="ctr"/>
              <a:endParaRPr lang="zh-CN" altLang="zh-CN" dirty="0">
                <a:latin typeface="Arial" panose="020B0604020202020204" pitchFamily="34" charset="0"/>
              </a:endParaRPr>
            </a:p>
          </p:txBody>
        </p:sp>
        <p:grpSp>
          <p:nvGrpSpPr>
            <p:cNvPr id="136200" name="Group 5"/>
            <p:cNvGrpSpPr/>
            <p:nvPr/>
          </p:nvGrpSpPr>
          <p:grpSpPr>
            <a:xfrm>
              <a:off x="5258" y="1030"/>
              <a:ext cx="73" cy="346"/>
              <a:chOff x="5311" y="1135"/>
              <a:chExt cx="73" cy="346"/>
            </a:xfrm>
          </p:grpSpPr>
          <p:sp>
            <p:nvSpPr>
              <p:cNvPr id="136201" name="Rectangle 6"/>
              <p:cNvSpPr/>
              <p:nvPr/>
            </p:nvSpPr>
            <p:spPr>
              <a:xfrm flipH="1" flipV="1">
                <a:off x="5357" y="1454"/>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02" name="Rectangle 7"/>
              <p:cNvSpPr/>
              <p:nvPr/>
            </p:nvSpPr>
            <p:spPr>
              <a:xfrm flipH="1" flipV="1">
                <a:off x="5311" y="1454"/>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03" name="Rectangle 8"/>
              <p:cNvSpPr/>
              <p:nvPr/>
            </p:nvSpPr>
            <p:spPr>
              <a:xfrm flipH="1" flipV="1">
                <a:off x="5357" y="140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04" name="Rectangle 9"/>
              <p:cNvSpPr/>
              <p:nvPr/>
            </p:nvSpPr>
            <p:spPr>
              <a:xfrm flipH="1" flipV="1">
                <a:off x="5357" y="113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05" name="Rectangle 10"/>
              <p:cNvSpPr/>
              <p:nvPr/>
            </p:nvSpPr>
            <p:spPr>
              <a:xfrm flipH="1" flipV="1">
                <a:off x="5313" y="113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06" name="Rectangle 11"/>
              <p:cNvSpPr/>
              <p:nvPr/>
            </p:nvSpPr>
            <p:spPr>
              <a:xfrm flipH="1" flipV="1">
                <a:off x="5357" y="1183"/>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grpSp>
        <p:grpSp>
          <p:nvGrpSpPr>
            <p:cNvPr id="136207" name="Group 12"/>
            <p:cNvGrpSpPr/>
            <p:nvPr/>
          </p:nvGrpSpPr>
          <p:grpSpPr>
            <a:xfrm>
              <a:off x="690" y="1039"/>
              <a:ext cx="4386" cy="340"/>
              <a:chOff x="657" y="2893"/>
              <a:chExt cx="1032" cy="590"/>
            </a:xfrm>
          </p:grpSpPr>
          <p:sp>
            <p:nvSpPr>
              <p:cNvPr id="15" name="AutoShape 13"/>
              <p:cNvSpPr>
                <a:spLocks noChangeArrowheads="1"/>
              </p:cNvSpPr>
              <p:nvPr/>
            </p:nvSpPr>
            <p:spPr bwMode="gray">
              <a:xfrm>
                <a:off x="657" y="2891"/>
                <a:ext cx="1031" cy="592"/>
              </a:xfrm>
              <a:prstGeom prst="roundRect">
                <a:avLst>
                  <a:gd name="adj" fmla="val 12736"/>
                </a:avLst>
              </a:prstGeom>
              <a:gradFill rotWithShape="1">
                <a:gsLst>
                  <a:gs pos="0">
                    <a:schemeClr val="accent2">
                      <a:gamma/>
                      <a:shade val="76078"/>
                      <a:invGamma/>
                    </a:schemeClr>
                  </a:gs>
                  <a:gs pos="100000">
                    <a:schemeClr val="accent2"/>
                  </a:gs>
                </a:gsLst>
                <a:lin ang="5400000" scaled="1"/>
              </a:gradFill>
              <a:ln w="9525">
                <a:noFill/>
                <a:round/>
              </a:ln>
              <a:effectLst>
                <a:prstShdw prst="shdw17" dist="17961" dir="13500000">
                  <a:srgbClr val="615110"/>
                </a:prstShdw>
              </a:effectLst>
            </p:spPr>
            <p:txBody>
              <a:bodyPr wrap="none" anchor="ctr"/>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6" name="AutoShape 14"/>
              <p:cNvSpPr>
                <a:spLocks noChangeArrowheads="1"/>
              </p:cNvSpPr>
              <p:nvPr/>
            </p:nvSpPr>
            <p:spPr bwMode="gray">
              <a:xfrm>
                <a:off x="658" y="2894"/>
                <a:ext cx="1031" cy="236"/>
              </a:xfrm>
              <a:prstGeom prst="roundRect">
                <a:avLst>
                  <a:gd name="adj" fmla="val 30769"/>
                </a:avLst>
              </a:prstGeom>
              <a:gradFill rotWithShape="1">
                <a:gsLst>
                  <a:gs pos="0">
                    <a:schemeClr val="accent2"/>
                  </a:gs>
                  <a:gs pos="100000">
                    <a:schemeClr val="accent2">
                      <a:gamma/>
                      <a:tint val="76078"/>
                      <a:invGamma/>
                    </a:schemeClr>
                  </a:gs>
                </a:gsLst>
                <a:lin ang="5400000" scaled="1"/>
              </a:gradFill>
              <a:ln w="9525">
                <a:noFill/>
                <a:round/>
              </a:ln>
            </p:spPr>
            <p:txBody>
              <a:bodyPr wrap="none" anchor="ctr"/>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7" name="Text Box 15"/>
            <p:cNvSpPr txBox="1">
              <a:spLocks noChangeArrowheads="1"/>
            </p:cNvSpPr>
            <p:nvPr/>
          </p:nvSpPr>
          <p:spPr bwMode="gray">
            <a:xfrm>
              <a:off x="787" y="1078"/>
              <a:ext cx="4004" cy="301"/>
            </a:xfrm>
            <a:prstGeom prst="rect">
              <a:avLst/>
            </a:prstGeom>
            <a:noFill/>
            <a:ln w="9525" algn="ctr">
              <a:noFill/>
              <a:miter lim="800000"/>
            </a:ln>
            <a:effectLst/>
          </p:spPr>
          <p:txBody>
            <a:bodyPr>
              <a:spAutoFit/>
            </a:bodyPr>
            <a:p>
              <a:pPr marR="0" algn="ctr" defTabSz="914400" eaLnBrk="0" hangingPunct="0">
                <a:buClrTx/>
                <a:buSzTx/>
                <a:buFontTx/>
                <a:buNone/>
                <a:defRPr/>
              </a:pPr>
              <a:r>
                <a:rPr kumimoji="0" lang="en-US" sz="2400" b="1" kern="1200" cap="none" spc="0" normalizeH="0" baseline="0" noProof="0" dirty="0">
                  <a:solidFill>
                    <a:srgbClr val="F8F8F8"/>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mn-cs"/>
                </a:rPr>
                <a:t>第</a:t>
              </a:r>
              <a:r>
                <a:rPr kumimoji="0" lang="zh-CN" altLang="en-US" sz="2400" b="1" kern="1200" cap="none" spc="0" normalizeH="0" baseline="0" noProof="0" dirty="0">
                  <a:solidFill>
                    <a:srgbClr val="F8F8F8"/>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mn-cs"/>
                </a:rPr>
                <a:t>四</a:t>
              </a:r>
              <a:r>
                <a:rPr kumimoji="0" lang="en-US" sz="2400" b="1" kern="1200" cap="none" spc="0" normalizeH="0" baseline="0" noProof="0" dirty="0">
                  <a:solidFill>
                    <a:srgbClr val="F8F8F8"/>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mn-cs"/>
                </a:rPr>
                <a:t>章</a:t>
              </a:r>
              <a:endParaRPr kumimoji="0" lang="en-US" sz="2400" b="1" kern="1200" cap="none" spc="0" normalizeH="0" baseline="0" noProof="0" dirty="0">
                <a:solidFill>
                  <a:srgbClr val="F8F8F8"/>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mn-cs"/>
              </a:endParaRPr>
            </a:p>
          </p:txBody>
        </p:sp>
        <p:grpSp>
          <p:nvGrpSpPr>
            <p:cNvPr id="136211" name="Group 16"/>
            <p:cNvGrpSpPr/>
            <p:nvPr/>
          </p:nvGrpSpPr>
          <p:grpSpPr>
            <a:xfrm flipH="1">
              <a:off x="488" y="1018"/>
              <a:ext cx="73" cy="346"/>
              <a:chOff x="5311" y="1135"/>
              <a:chExt cx="73" cy="346"/>
            </a:xfrm>
          </p:grpSpPr>
          <p:sp>
            <p:nvSpPr>
              <p:cNvPr id="136212" name="Rectangle 17"/>
              <p:cNvSpPr/>
              <p:nvPr/>
            </p:nvSpPr>
            <p:spPr>
              <a:xfrm flipH="1" flipV="1">
                <a:off x="5357" y="1454"/>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13" name="Rectangle 18"/>
              <p:cNvSpPr/>
              <p:nvPr/>
            </p:nvSpPr>
            <p:spPr>
              <a:xfrm flipH="1" flipV="1">
                <a:off x="5311" y="1454"/>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14" name="Rectangle 19"/>
              <p:cNvSpPr/>
              <p:nvPr/>
            </p:nvSpPr>
            <p:spPr>
              <a:xfrm flipH="1" flipV="1">
                <a:off x="5357" y="140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15" name="Rectangle 20"/>
              <p:cNvSpPr/>
              <p:nvPr/>
            </p:nvSpPr>
            <p:spPr>
              <a:xfrm flipH="1" flipV="1">
                <a:off x="5357" y="113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16" name="Rectangle 21"/>
              <p:cNvSpPr/>
              <p:nvPr/>
            </p:nvSpPr>
            <p:spPr>
              <a:xfrm flipH="1" flipV="1">
                <a:off x="5313" y="113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17" name="Rectangle 22"/>
              <p:cNvSpPr/>
              <p:nvPr/>
            </p:nvSpPr>
            <p:spPr>
              <a:xfrm flipH="1" flipV="1">
                <a:off x="5357" y="1183"/>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grpSp>
        <p:sp>
          <p:nvSpPr>
            <p:cNvPr id="136219" name="Rectangle 24"/>
            <p:cNvSpPr/>
            <p:nvPr/>
          </p:nvSpPr>
          <p:spPr>
            <a:xfrm>
              <a:off x="681" y="1927"/>
              <a:ext cx="4395" cy="1267"/>
            </a:xfrm>
            <a:prstGeom prst="rect">
              <a:avLst/>
            </a:prstGeom>
            <a:noFill/>
            <a:ln w="9525">
              <a:noFill/>
            </a:ln>
          </p:spPr>
          <p:txBody>
            <a:bodyPr wrap="square">
              <a:spAutoFit/>
            </a:bodyPr>
            <a:p>
              <a:pPr>
                <a:lnSpc>
                  <a:spcPct val="120000"/>
                </a:lnSpc>
              </a:pPr>
              <a:r>
                <a:rPr lang="en-US" altLang="zh-CN" sz="2000" b="1">
                  <a:solidFill>
                    <a:srgbClr val="080808"/>
                  </a:solidFill>
                  <a:latin typeface="Arial" panose="020B0604020202020204" pitchFamily="34" charset="0"/>
                </a:rPr>
                <a:t>监测和预警。重点明确了各级政府、应急管理部门，以及其他有关部门要根据危险化学品种类和特点，完善监测网络、划分重点监测区域、确定重点监控目标，对可能发生的危险化学品事故风险进行监测预警，并对自然灾害可能引发的危险化学品事故风险等进行预警。 </a:t>
              </a:r>
              <a:endParaRPr lang="en-US" altLang="zh-CN" sz="2000" b="1">
                <a:solidFill>
                  <a:srgbClr val="080808"/>
                </a:solidFill>
                <a:latin typeface="Arial" panose="020B0604020202020204" pitchFamily="34" charset="0"/>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36196" name="Group 4"/>
          <p:cNvGrpSpPr/>
          <p:nvPr/>
        </p:nvGrpSpPr>
        <p:grpSpPr>
          <a:xfrm>
            <a:off x="1572895" y="808990"/>
            <a:ext cx="7569200" cy="4324350"/>
            <a:chOff x="428" y="965"/>
            <a:chExt cx="4948" cy="2827"/>
          </a:xfrm>
        </p:grpSpPr>
        <p:sp>
          <p:nvSpPr>
            <p:cNvPr id="136197" name="AutoShape 2"/>
            <p:cNvSpPr/>
            <p:nvPr/>
          </p:nvSpPr>
          <p:spPr>
            <a:xfrm>
              <a:off x="429" y="1061"/>
              <a:ext cx="4947" cy="2731"/>
            </a:xfrm>
            <a:prstGeom prst="roundRect">
              <a:avLst>
                <a:gd name="adj" fmla="val 2014"/>
              </a:avLst>
            </a:prstGeom>
            <a:gradFill rotWithShape="1">
              <a:gsLst>
                <a:gs pos="0">
                  <a:srgbClr val="B4C9D6"/>
                </a:gs>
                <a:gs pos="100000">
                  <a:srgbClr val="D2DEE6"/>
                </a:gs>
              </a:gsLst>
              <a:lin ang="5400000" scaled="1"/>
              <a:tileRect/>
            </a:gradFill>
            <a:ln w="9525" cap="flat" cmpd="sng">
              <a:prstDash val="solid"/>
              <a:headEnd type="none" w="med" len="med"/>
              <a:tailEnd type="none" w="med" len="med"/>
            </a:ln>
            <a:scene3d>
              <a:camera prst="legacyPerspectiveBottom">
                <a:rot lat="0" lon="0" rev="0"/>
              </a:camera>
              <a:lightRig rig="legacyFlat3" dir="r"/>
            </a:scene3d>
            <a:sp3d extrusionH="430200" prstMaterial="legacyMatte">
              <a:bevelT w="13500" h="13500" prst="angle"/>
              <a:bevelB w="13500" h="13500" prst="angle"/>
              <a:extrusionClr>
                <a:srgbClr val="1C1C1C"/>
              </a:extrusionClr>
            </a:sp3d>
          </p:spPr>
          <p:txBody>
            <a:bodyPr wrap="none" anchor="ctr">
              <a:flatTx/>
            </a:bodyPr>
            <a:p>
              <a:pPr algn="ctr"/>
              <a:endParaRPr lang="zh-CN" altLang="zh-CN" dirty="0">
                <a:latin typeface="Arial" panose="020B0604020202020204" pitchFamily="34" charset="0"/>
              </a:endParaRPr>
            </a:p>
          </p:txBody>
        </p:sp>
        <p:sp>
          <p:nvSpPr>
            <p:cNvPr id="136198" name="Rectangle 3" descr="Light horizontal"/>
            <p:cNvSpPr/>
            <p:nvPr/>
          </p:nvSpPr>
          <p:spPr>
            <a:xfrm>
              <a:off x="524" y="1345"/>
              <a:ext cx="4764" cy="2325"/>
            </a:xfrm>
            <a:prstGeom prst="rect">
              <a:avLst/>
            </a:prstGeom>
            <a:pattFill prst="ltHorz">
              <a:fgClr>
                <a:srgbClr val="EAEAEA"/>
              </a:fgClr>
              <a:bgClr>
                <a:srgbClr val="F8F8F8"/>
              </a:bgClr>
            </a:pattFill>
            <a:ln w="9525">
              <a:noFill/>
            </a:ln>
            <a:effectLst>
              <a:prstShdw prst="shdw17" dist="17961" dir="13499999">
                <a:srgbClr val="8C8C8C"/>
              </a:prstShdw>
            </a:effectLst>
          </p:spPr>
          <p:txBody>
            <a:bodyPr wrap="none" anchor="ctr"/>
            <a:p>
              <a:pPr algn="ctr"/>
              <a:endParaRPr lang="zh-CN" altLang="zh-CN" dirty="0">
                <a:latin typeface="Arial" panose="020B0604020202020204" pitchFamily="34" charset="0"/>
              </a:endParaRPr>
            </a:p>
          </p:txBody>
        </p:sp>
        <p:sp>
          <p:nvSpPr>
            <p:cNvPr id="136199" name="AutoShape 4"/>
            <p:cNvSpPr/>
            <p:nvPr/>
          </p:nvSpPr>
          <p:spPr>
            <a:xfrm>
              <a:off x="428" y="965"/>
              <a:ext cx="4947" cy="489"/>
            </a:xfrm>
            <a:prstGeom prst="roundRect">
              <a:avLst>
                <a:gd name="adj" fmla="val 16667"/>
              </a:avLst>
            </a:prstGeom>
            <a:gradFill rotWithShape="1">
              <a:gsLst>
                <a:gs pos="0">
                  <a:srgbClr val="B4C9D6"/>
                </a:gs>
                <a:gs pos="50000">
                  <a:srgbClr val="D2DEE6"/>
                </a:gs>
                <a:gs pos="100000">
                  <a:srgbClr val="B4C9D6"/>
                </a:gs>
              </a:gsLst>
              <a:lin ang="5400000" scaled="1"/>
              <a:tileRect/>
            </a:gradFill>
            <a:ln w="9525" cap="flat" cmpd="sng">
              <a:prstDash val="solid"/>
              <a:headEnd type="none" w="med" len="med"/>
              <a:tailEnd type="none" w="med" len="med"/>
            </a:ln>
            <a:scene3d>
              <a:camera prst="legacyPerspectiveBottom">
                <a:rot lat="0" lon="0" rev="0"/>
              </a:camera>
              <a:lightRig rig="legacyFlat3" dir="t"/>
            </a:scene3d>
            <a:sp3d extrusionH="163500" prstMaterial="legacyMatte">
              <a:bevelT w="13500" h="13500" prst="angle"/>
              <a:bevelB w="13500" h="13500" prst="angle"/>
              <a:extrusionClr>
                <a:srgbClr val="1C1C1C"/>
              </a:extrusionClr>
            </a:sp3d>
          </p:spPr>
          <p:txBody>
            <a:bodyPr wrap="none" anchor="ctr">
              <a:flatTx/>
            </a:bodyPr>
            <a:p>
              <a:pPr algn="ctr"/>
              <a:endParaRPr lang="zh-CN" altLang="zh-CN" dirty="0">
                <a:latin typeface="Arial" panose="020B0604020202020204" pitchFamily="34" charset="0"/>
              </a:endParaRPr>
            </a:p>
          </p:txBody>
        </p:sp>
        <p:grpSp>
          <p:nvGrpSpPr>
            <p:cNvPr id="136200" name="Group 5"/>
            <p:cNvGrpSpPr/>
            <p:nvPr/>
          </p:nvGrpSpPr>
          <p:grpSpPr>
            <a:xfrm>
              <a:off x="5258" y="1030"/>
              <a:ext cx="73" cy="346"/>
              <a:chOff x="5311" y="1135"/>
              <a:chExt cx="73" cy="346"/>
            </a:xfrm>
          </p:grpSpPr>
          <p:sp>
            <p:nvSpPr>
              <p:cNvPr id="136201" name="Rectangle 6"/>
              <p:cNvSpPr/>
              <p:nvPr/>
            </p:nvSpPr>
            <p:spPr>
              <a:xfrm flipH="1" flipV="1">
                <a:off x="5357" y="1454"/>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02" name="Rectangle 7"/>
              <p:cNvSpPr/>
              <p:nvPr/>
            </p:nvSpPr>
            <p:spPr>
              <a:xfrm flipH="1" flipV="1">
                <a:off x="5311" y="1454"/>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03" name="Rectangle 8"/>
              <p:cNvSpPr/>
              <p:nvPr/>
            </p:nvSpPr>
            <p:spPr>
              <a:xfrm flipH="1" flipV="1">
                <a:off x="5357" y="140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04" name="Rectangle 9"/>
              <p:cNvSpPr/>
              <p:nvPr/>
            </p:nvSpPr>
            <p:spPr>
              <a:xfrm flipH="1" flipV="1">
                <a:off x="5357" y="113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05" name="Rectangle 10"/>
              <p:cNvSpPr/>
              <p:nvPr/>
            </p:nvSpPr>
            <p:spPr>
              <a:xfrm flipH="1" flipV="1">
                <a:off x="5313" y="113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06" name="Rectangle 11"/>
              <p:cNvSpPr/>
              <p:nvPr/>
            </p:nvSpPr>
            <p:spPr>
              <a:xfrm flipH="1" flipV="1">
                <a:off x="5357" y="1183"/>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grpSp>
        <p:grpSp>
          <p:nvGrpSpPr>
            <p:cNvPr id="136207" name="Group 12"/>
            <p:cNvGrpSpPr/>
            <p:nvPr/>
          </p:nvGrpSpPr>
          <p:grpSpPr>
            <a:xfrm>
              <a:off x="690" y="1039"/>
              <a:ext cx="4386" cy="340"/>
              <a:chOff x="657" y="2893"/>
              <a:chExt cx="1032" cy="590"/>
            </a:xfrm>
          </p:grpSpPr>
          <p:sp>
            <p:nvSpPr>
              <p:cNvPr id="15" name="AutoShape 13"/>
              <p:cNvSpPr>
                <a:spLocks noChangeArrowheads="1"/>
              </p:cNvSpPr>
              <p:nvPr/>
            </p:nvSpPr>
            <p:spPr bwMode="gray">
              <a:xfrm>
                <a:off x="657" y="2891"/>
                <a:ext cx="1031" cy="592"/>
              </a:xfrm>
              <a:prstGeom prst="roundRect">
                <a:avLst>
                  <a:gd name="adj" fmla="val 12736"/>
                </a:avLst>
              </a:prstGeom>
              <a:gradFill rotWithShape="1">
                <a:gsLst>
                  <a:gs pos="0">
                    <a:schemeClr val="accent2">
                      <a:gamma/>
                      <a:shade val="76078"/>
                      <a:invGamma/>
                    </a:schemeClr>
                  </a:gs>
                  <a:gs pos="100000">
                    <a:schemeClr val="accent2"/>
                  </a:gs>
                </a:gsLst>
                <a:lin ang="5400000" scaled="1"/>
              </a:gradFill>
              <a:ln w="9525">
                <a:noFill/>
                <a:round/>
              </a:ln>
              <a:effectLst>
                <a:prstShdw prst="shdw17" dist="17961" dir="13500000">
                  <a:srgbClr val="615110"/>
                </a:prstShdw>
              </a:effectLst>
            </p:spPr>
            <p:txBody>
              <a:bodyPr wrap="none" anchor="ctr"/>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6" name="AutoShape 14"/>
              <p:cNvSpPr>
                <a:spLocks noChangeArrowheads="1"/>
              </p:cNvSpPr>
              <p:nvPr/>
            </p:nvSpPr>
            <p:spPr bwMode="gray">
              <a:xfrm>
                <a:off x="658" y="2894"/>
                <a:ext cx="1031" cy="236"/>
              </a:xfrm>
              <a:prstGeom prst="roundRect">
                <a:avLst>
                  <a:gd name="adj" fmla="val 30769"/>
                </a:avLst>
              </a:prstGeom>
              <a:gradFill rotWithShape="1">
                <a:gsLst>
                  <a:gs pos="0">
                    <a:schemeClr val="accent2"/>
                  </a:gs>
                  <a:gs pos="100000">
                    <a:schemeClr val="accent2">
                      <a:gamma/>
                      <a:tint val="76078"/>
                      <a:invGamma/>
                    </a:schemeClr>
                  </a:gs>
                </a:gsLst>
                <a:lin ang="5400000" scaled="1"/>
              </a:gradFill>
              <a:ln w="9525">
                <a:noFill/>
                <a:round/>
              </a:ln>
            </p:spPr>
            <p:txBody>
              <a:bodyPr wrap="none" anchor="ctr"/>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7" name="Text Box 15"/>
            <p:cNvSpPr txBox="1">
              <a:spLocks noChangeArrowheads="1"/>
            </p:cNvSpPr>
            <p:nvPr/>
          </p:nvSpPr>
          <p:spPr bwMode="gray">
            <a:xfrm>
              <a:off x="787" y="1078"/>
              <a:ext cx="4004" cy="301"/>
            </a:xfrm>
            <a:prstGeom prst="rect">
              <a:avLst/>
            </a:prstGeom>
            <a:noFill/>
            <a:ln w="9525" algn="ctr">
              <a:noFill/>
              <a:miter lim="800000"/>
            </a:ln>
            <a:effectLst/>
          </p:spPr>
          <p:txBody>
            <a:bodyPr>
              <a:spAutoFit/>
            </a:bodyPr>
            <a:p>
              <a:pPr marR="0" algn="ctr" defTabSz="914400" eaLnBrk="0" hangingPunct="0">
                <a:buClrTx/>
                <a:buSzTx/>
                <a:buFontTx/>
                <a:buNone/>
                <a:defRPr/>
              </a:pPr>
              <a:r>
                <a:rPr kumimoji="0" lang="en-US" sz="2400" b="1" kern="1200" cap="none" spc="0" normalizeH="0" baseline="0" noProof="0" dirty="0">
                  <a:solidFill>
                    <a:srgbClr val="F8F8F8"/>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mn-cs"/>
                </a:rPr>
                <a:t>第</a:t>
              </a:r>
              <a:r>
                <a:rPr kumimoji="0" lang="zh-CN" altLang="en-US" sz="2400" b="1" kern="1200" cap="none" spc="0" normalizeH="0" baseline="0" noProof="0" dirty="0">
                  <a:solidFill>
                    <a:srgbClr val="F8F8F8"/>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mn-cs"/>
                </a:rPr>
                <a:t>五</a:t>
              </a:r>
              <a:r>
                <a:rPr kumimoji="0" lang="en-US" sz="2400" b="1" kern="1200" cap="none" spc="0" normalizeH="0" baseline="0" noProof="0" dirty="0">
                  <a:solidFill>
                    <a:srgbClr val="F8F8F8"/>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mn-cs"/>
                </a:rPr>
                <a:t>章</a:t>
              </a:r>
              <a:endParaRPr kumimoji="0" lang="en-US" sz="2400" b="1" kern="1200" cap="none" spc="0" normalizeH="0" baseline="0" noProof="0" dirty="0">
                <a:solidFill>
                  <a:srgbClr val="F8F8F8"/>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mn-cs"/>
              </a:endParaRPr>
            </a:p>
          </p:txBody>
        </p:sp>
        <p:grpSp>
          <p:nvGrpSpPr>
            <p:cNvPr id="136211" name="Group 16"/>
            <p:cNvGrpSpPr/>
            <p:nvPr/>
          </p:nvGrpSpPr>
          <p:grpSpPr>
            <a:xfrm flipH="1">
              <a:off x="488" y="1018"/>
              <a:ext cx="73" cy="346"/>
              <a:chOff x="5311" y="1135"/>
              <a:chExt cx="73" cy="346"/>
            </a:xfrm>
          </p:grpSpPr>
          <p:sp>
            <p:nvSpPr>
              <p:cNvPr id="136212" name="Rectangle 17"/>
              <p:cNvSpPr/>
              <p:nvPr/>
            </p:nvSpPr>
            <p:spPr>
              <a:xfrm flipH="1" flipV="1">
                <a:off x="5357" y="1454"/>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13" name="Rectangle 18"/>
              <p:cNvSpPr/>
              <p:nvPr/>
            </p:nvSpPr>
            <p:spPr>
              <a:xfrm flipH="1" flipV="1">
                <a:off x="5311" y="1454"/>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14" name="Rectangle 19"/>
              <p:cNvSpPr/>
              <p:nvPr/>
            </p:nvSpPr>
            <p:spPr>
              <a:xfrm flipH="1" flipV="1">
                <a:off x="5357" y="140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15" name="Rectangle 20"/>
              <p:cNvSpPr/>
              <p:nvPr/>
            </p:nvSpPr>
            <p:spPr>
              <a:xfrm flipH="1" flipV="1">
                <a:off x="5357" y="113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16" name="Rectangle 21"/>
              <p:cNvSpPr/>
              <p:nvPr/>
            </p:nvSpPr>
            <p:spPr>
              <a:xfrm flipH="1" flipV="1">
                <a:off x="5313" y="113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17" name="Rectangle 22"/>
              <p:cNvSpPr/>
              <p:nvPr/>
            </p:nvSpPr>
            <p:spPr>
              <a:xfrm flipH="1" flipV="1">
                <a:off x="5357" y="1183"/>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grpSp>
        <p:sp>
          <p:nvSpPr>
            <p:cNvPr id="136219" name="Rectangle 24"/>
            <p:cNvSpPr/>
            <p:nvPr/>
          </p:nvSpPr>
          <p:spPr>
            <a:xfrm>
              <a:off x="681" y="1927"/>
              <a:ext cx="4395" cy="1508"/>
            </a:xfrm>
            <a:prstGeom prst="rect">
              <a:avLst/>
            </a:prstGeom>
            <a:noFill/>
            <a:ln w="9525">
              <a:noFill/>
            </a:ln>
          </p:spPr>
          <p:txBody>
            <a:bodyPr wrap="square">
              <a:spAutoFit/>
            </a:bodyPr>
            <a:p>
              <a:pPr>
                <a:lnSpc>
                  <a:spcPct val="120000"/>
                </a:lnSpc>
              </a:pPr>
              <a:r>
                <a:rPr lang="en-US" altLang="zh-CN" sz="2000" b="1">
                  <a:solidFill>
                    <a:srgbClr val="080808"/>
                  </a:solidFill>
                  <a:latin typeface="Arial" panose="020B0604020202020204" pitchFamily="34" charset="0"/>
                </a:rPr>
                <a:t>应急处置和救援章节。在信息处置中提出具体要求。明确了分级响应的主体：市、县（区）二级指挥部分别负责应对较大和一般危险化学品事故；明确了先期处置的工作任务，特别强调危险化学品事故发生后，事故单位要立即采取措施，控制事故范围，及时疏散撤离相关人员；正文中明确了市级应急响应启动后要做的主要工作。</a:t>
              </a:r>
              <a:endParaRPr lang="en-US" altLang="zh-CN" sz="2000" b="1">
                <a:solidFill>
                  <a:srgbClr val="080808"/>
                </a:solidFill>
                <a:latin typeface="Arial" panose="020B0604020202020204" pitchFamily="34" charset="0"/>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页脚占位符 3"/>
          <p:cNvSpPr txBox="1">
            <a:spLocks noGrp="1"/>
          </p:cNvSpPr>
          <p:nvPr/>
        </p:nvSpPr>
        <p:spPr>
          <a:xfrm>
            <a:off x="8570913" y="6381750"/>
            <a:ext cx="2133600" cy="244475"/>
          </a:xfrm>
          <a:prstGeom prst="rect">
            <a:avLst/>
          </a:prstGeom>
          <a:noFill/>
          <a:ln w="9525">
            <a:noFill/>
          </a:ln>
        </p:spPr>
        <p:txBody>
          <a:bodyPr/>
          <a:p>
            <a:r>
              <a:rPr lang="en-US" altLang="zh-CN" dirty="0">
                <a:latin typeface="Arial" panose="020B0604020202020204" pitchFamily="34" charset="0"/>
              </a:rPr>
              <a:t>   </a:t>
            </a:r>
            <a:endParaRPr lang="en-US" altLang="zh-CN" dirty="0">
              <a:latin typeface="Arial" panose="020B0604020202020204" pitchFamily="34" charset="0"/>
            </a:endParaRPr>
          </a:p>
          <a:p>
            <a:r>
              <a:rPr lang="en-US" altLang="zh-CN">
                <a:latin typeface="Arial" panose="020B0604020202020204" pitchFamily="34" charset="0"/>
              </a:rPr>
              <a:t>   </a:t>
            </a:r>
            <a:endParaRPr lang="en-US" altLang="zh-CN">
              <a:latin typeface="Arial" panose="020B0604020202020204" pitchFamily="34" charset="0"/>
            </a:endParaRPr>
          </a:p>
        </p:txBody>
      </p:sp>
      <p:sp>
        <p:nvSpPr>
          <p:cNvPr id="543746" name="AutoShape 2"/>
          <p:cNvSpPr>
            <a:spLocks noChangeArrowheads="1"/>
          </p:cNvSpPr>
          <p:nvPr/>
        </p:nvSpPr>
        <p:spPr bwMode="blackWhite">
          <a:xfrm>
            <a:off x="2243138" y="188913"/>
            <a:ext cx="7704138" cy="557213"/>
          </a:xfrm>
          <a:prstGeom prst="roundRect">
            <a:avLst>
              <a:gd name="adj" fmla="val 16667"/>
            </a:avLst>
          </a:prstGeom>
          <a:gradFill rotWithShape="1">
            <a:gsLst>
              <a:gs pos="0">
                <a:schemeClr val="bg1"/>
              </a:gs>
              <a:gs pos="100000">
                <a:schemeClr val="bg1">
                  <a:gamma/>
                  <a:shade val="46275"/>
                  <a:invGamma/>
                </a:schemeClr>
              </a:gs>
            </a:gsLst>
            <a:lin ang="5400000" scaled="1"/>
          </a:gradFill>
          <a:ln w="28575">
            <a:solidFill>
              <a:schemeClr val="tx1"/>
            </a:solid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149" name="AutoShape 4"/>
          <p:cNvSpPr/>
          <p:nvPr/>
        </p:nvSpPr>
        <p:spPr>
          <a:xfrm>
            <a:off x="2179638" y="768350"/>
            <a:ext cx="7813675" cy="5319713"/>
          </a:xfrm>
          <a:prstGeom prst="roundRect">
            <a:avLst>
              <a:gd name="adj" fmla="val 5269"/>
            </a:avLst>
          </a:prstGeom>
          <a:noFill/>
          <a:ln w="28575" cap="flat" cmpd="sng">
            <a:solidFill>
              <a:schemeClr val="tx1"/>
            </a:solidFill>
            <a:prstDash val="solid"/>
            <a:headEnd type="none" w="med" len="med"/>
            <a:tailEnd type="none" w="med" len="med"/>
          </a:ln>
        </p:spPr>
        <p:txBody>
          <a:bodyPr wrap="none" anchor="ctr"/>
          <a:p>
            <a:endParaRPr dirty="0">
              <a:latin typeface="Arial" panose="020B0604020202020204" pitchFamily="34" charset="0"/>
            </a:endParaRPr>
          </a:p>
        </p:txBody>
      </p:sp>
      <p:sp>
        <p:nvSpPr>
          <p:cNvPr id="6150" name="Rectangle 4">
            <a:hlinkClick r:id="rId1"/>
          </p:cNvPr>
          <p:cNvSpPr txBox="1"/>
          <p:nvPr/>
        </p:nvSpPr>
        <p:spPr>
          <a:xfrm>
            <a:off x="2711450" y="1341438"/>
            <a:ext cx="6985000" cy="3600450"/>
          </a:xfrm>
          <a:prstGeom prst="rect">
            <a:avLst/>
          </a:prstGeom>
          <a:noFill/>
          <a:ln w="9525">
            <a:noFill/>
          </a:ln>
        </p:spPr>
        <p:txBody>
          <a:bodyPr/>
          <a:p>
            <a:pPr>
              <a:spcBef>
                <a:spcPct val="20000"/>
              </a:spcBef>
              <a:buClr>
                <a:schemeClr val="tx2"/>
              </a:buClr>
              <a:buFont typeface="Arial" panose="020B0604020202020204" pitchFamily="34" charset="0"/>
              <a:buNone/>
            </a:pPr>
            <a:r>
              <a:rPr lang="en-US" altLang="zh-CN" sz="3200" b="1" dirty="0">
                <a:latin typeface="Verdana" panose="020B0604030504040204" pitchFamily="34" charset="0"/>
              </a:rPr>
              <a:t>    </a:t>
            </a:r>
            <a:r>
              <a:rPr sz="3200" b="1" dirty="0">
                <a:latin typeface="Verdana" panose="020B0604030504040204" pitchFamily="34" charset="0"/>
              </a:rPr>
              <a:t>《长治市危险化学品生产安全事故应急预案》（以下简称《预案》）修订工作，是在专题调研、广泛征求意见建议的基础上，认真修订完成，现解读如下：</a:t>
            </a:r>
            <a:endParaRPr sz="3200" b="1" dirty="0">
              <a:latin typeface="Verdana" panose="020B0604030504040204" pitchFamily="34" charset="0"/>
            </a:endParaRPr>
          </a:p>
        </p:txBody>
      </p:sp>
      <p:sp>
        <p:nvSpPr>
          <p:cNvPr id="6151" name="文本框 6150"/>
          <p:cNvSpPr txBox="1"/>
          <p:nvPr/>
        </p:nvSpPr>
        <p:spPr>
          <a:xfrm>
            <a:off x="2208213" y="5013325"/>
            <a:ext cx="7775575" cy="719138"/>
          </a:xfrm>
          <a:prstGeom prst="rect">
            <a:avLst/>
          </a:prstGeom>
          <a:solidFill>
            <a:srgbClr val="008000"/>
          </a:solidFill>
          <a:ln w="9525">
            <a:noFill/>
          </a:ln>
          <a:effectLst>
            <a:outerShdw dist="17961" dir="2699999" kx="-4006631" algn="br" rotWithShape="0">
              <a:srgbClr val="008000">
                <a:gamma/>
                <a:shade val="60000"/>
                <a:invGamma/>
                <a:alpha val="50000"/>
              </a:srgbClr>
            </a:outerShdw>
          </a:effectLst>
        </p:spPr>
        <p:txBody>
          <a:bodyPr/>
          <a:p>
            <a:endParaRPr sz="2000" b="1" dirty="0">
              <a:solidFill>
                <a:schemeClr val="bg1"/>
              </a:solidFill>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页脚占位符 2"/>
          <p:cNvSpPr txBox="1">
            <a:spLocks noGrp="1"/>
          </p:cNvSpPr>
          <p:nvPr/>
        </p:nvSpPr>
        <p:spPr>
          <a:xfrm>
            <a:off x="8570913" y="6381750"/>
            <a:ext cx="2133600" cy="244475"/>
          </a:xfrm>
          <a:prstGeom prst="rect">
            <a:avLst/>
          </a:prstGeom>
          <a:noFill/>
          <a:ln w="9525">
            <a:noFill/>
          </a:ln>
        </p:spPr>
        <p:txBody>
          <a:bodyPr/>
          <a:p>
            <a:r>
              <a:rPr lang="en-US" altLang="zh-CN" dirty="0">
                <a:latin typeface="Arial" panose="020B0604020202020204" pitchFamily="34" charset="0"/>
              </a:rPr>
              <a:t>   </a:t>
            </a:r>
            <a:endParaRPr lang="en-US" altLang="zh-CN" dirty="0">
              <a:latin typeface="Arial" panose="020B0604020202020204" pitchFamily="34" charset="0"/>
            </a:endParaRPr>
          </a:p>
          <a:p>
            <a:r>
              <a:rPr lang="en-US" altLang="zh-CN">
                <a:latin typeface="Arial" panose="020B0604020202020204" pitchFamily="34" charset="0"/>
              </a:rPr>
              <a:t>   </a:t>
            </a:r>
            <a:endParaRPr lang="en-US" altLang="zh-CN">
              <a:latin typeface="Arial" panose="020B0604020202020204" pitchFamily="34" charset="0"/>
            </a:endParaRPr>
          </a:p>
        </p:txBody>
      </p:sp>
      <p:sp>
        <p:nvSpPr>
          <p:cNvPr id="20483" name="Rectangle 2"/>
          <p:cNvSpPr/>
          <p:nvPr/>
        </p:nvSpPr>
        <p:spPr>
          <a:xfrm>
            <a:off x="1524000" y="228600"/>
            <a:ext cx="9144000" cy="762000"/>
          </a:xfrm>
          <a:prstGeom prst="rect">
            <a:avLst/>
          </a:prstGeom>
          <a:noFill/>
          <a:ln w="9525">
            <a:noFill/>
          </a:ln>
        </p:spPr>
        <p:txBody>
          <a:bodyPr anchor="ctr" anchorCtr="1"/>
          <a:p>
            <a:pPr algn="ctr"/>
            <a:r>
              <a:rPr lang="zh-CN" altLang="en-US" sz="3200" b="1">
                <a:solidFill>
                  <a:schemeClr val="tx2"/>
                </a:solidFill>
                <a:latin typeface="Arial" panose="020B0604020202020204" pitchFamily="34" charset="0"/>
                <a:ea typeface="宋体" panose="02010600030101010101" pitchFamily="2" charset="-122"/>
              </a:rPr>
              <a:t>目录</a:t>
            </a:r>
            <a:endParaRPr lang="zh-CN" altLang="en-US" sz="3200" b="1">
              <a:solidFill>
                <a:schemeClr val="tx2"/>
              </a:solidFill>
              <a:latin typeface="Arial" panose="020B0604020202020204" pitchFamily="34" charset="0"/>
              <a:ea typeface="宋体" panose="02010600030101010101" pitchFamily="2" charset="-122"/>
            </a:endParaRPr>
          </a:p>
        </p:txBody>
      </p:sp>
      <p:grpSp>
        <p:nvGrpSpPr>
          <p:cNvPr id="20484" name="Group 3"/>
          <p:cNvGrpSpPr/>
          <p:nvPr/>
        </p:nvGrpSpPr>
        <p:grpSpPr>
          <a:xfrm rot="-2492218">
            <a:off x="3463991" y="2001131"/>
            <a:ext cx="3657600" cy="553194"/>
            <a:chOff x="1392" y="3228"/>
            <a:chExt cx="3360" cy="354"/>
          </a:xfrm>
        </p:grpSpPr>
        <p:sp>
          <p:nvSpPr>
            <p:cNvPr id="20485" name="Oval 4"/>
            <p:cNvSpPr/>
            <p:nvPr/>
          </p:nvSpPr>
          <p:spPr>
            <a:xfrm>
              <a:off x="1392" y="3228"/>
              <a:ext cx="3350" cy="343"/>
            </a:xfrm>
            <a:prstGeom prst="ellipse">
              <a:avLst/>
            </a:prstGeom>
            <a:gradFill rotWithShape="1">
              <a:gsLst>
                <a:gs pos="0">
                  <a:srgbClr val="FFFFFF"/>
                </a:gs>
                <a:gs pos="50000">
                  <a:srgbClr val="00CC66"/>
                </a:gs>
                <a:gs pos="100000">
                  <a:srgbClr val="FFFFFF"/>
                </a:gs>
              </a:gsLst>
              <a:lin ang="2700000" scaled="1"/>
              <a:tileRect/>
            </a:gradFill>
            <a:ln w="38100">
              <a:noFill/>
            </a:ln>
          </p:spPr>
          <p:txBody>
            <a:bodyPr anchor="ctr">
              <a:spAutoFit/>
            </a:bodyPr>
            <a:p>
              <a:endParaRPr dirty="0">
                <a:latin typeface="Arial" panose="020B0604020202020204" pitchFamily="34" charset="0"/>
              </a:endParaRPr>
            </a:p>
          </p:txBody>
        </p:sp>
        <p:sp>
          <p:nvSpPr>
            <p:cNvPr id="20486" name="Oval 5"/>
            <p:cNvSpPr/>
            <p:nvPr/>
          </p:nvSpPr>
          <p:spPr>
            <a:xfrm>
              <a:off x="1392" y="3234"/>
              <a:ext cx="3360" cy="348"/>
            </a:xfrm>
            <a:prstGeom prst="ellipse">
              <a:avLst/>
            </a:prstGeom>
            <a:gradFill rotWithShape="1">
              <a:gsLst>
                <a:gs pos="0">
                  <a:srgbClr val="00CC66">
                    <a:alpha val="32001"/>
                  </a:srgbClr>
                </a:gs>
                <a:gs pos="100000">
                  <a:srgbClr val="000000">
                    <a:alpha val="89998"/>
                  </a:srgbClr>
                </a:gs>
              </a:gsLst>
              <a:lin ang="2700000" scaled="1"/>
              <a:tileRect/>
            </a:gradFill>
            <a:ln w="38100">
              <a:noFill/>
            </a:ln>
          </p:spPr>
          <p:txBody>
            <a:bodyPr anchor="ctr">
              <a:spAutoFit/>
            </a:bodyPr>
            <a:p>
              <a:endParaRPr dirty="0">
                <a:latin typeface="Arial" panose="020B0604020202020204" pitchFamily="34" charset="0"/>
              </a:endParaRPr>
            </a:p>
          </p:txBody>
        </p:sp>
        <p:sp>
          <p:nvSpPr>
            <p:cNvPr id="20487" name="Oval 6"/>
            <p:cNvSpPr/>
            <p:nvPr/>
          </p:nvSpPr>
          <p:spPr>
            <a:xfrm>
              <a:off x="1417" y="3241"/>
              <a:ext cx="3287" cy="334"/>
            </a:xfrm>
            <a:prstGeom prst="ellipse">
              <a:avLst/>
            </a:prstGeom>
            <a:gradFill rotWithShape="1">
              <a:gsLst>
                <a:gs pos="0">
                  <a:srgbClr val="006E37"/>
                </a:gs>
                <a:gs pos="50000">
                  <a:srgbClr val="00CC66"/>
                </a:gs>
                <a:gs pos="100000">
                  <a:srgbClr val="006E37"/>
                </a:gs>
              </a:gsLst>
              <a:lin ang="18900000" scaled="1"/>
              <a:tileRect/>
            </a:gradFill>
            <a:ln w="38100">
              <a:noFill/>
            </a:ln>
          </p:spPr>
          <p:txBody>
            <a:bodyPr anchor="ctr">
              <a:spAutoFit/>
            </a:bodyPr>
            <a:p>
              <a:endParaRPr dirty="0">
                <a:latin typeface="Arial" panose="020B0604020202020204" pitchFamily="34" charset="0"/>
              </a:endParaRPr>
            </a:p>
          </p:txBody>
        </p:sp>
        <p:sp>
          <p:nvSpPr>
            <p:cNvPr id="20488" name="Oval 7"/>
            <p:cNvSpPr/>
            <p:nvPr/>
          </p:nvSpPr>
          <p:spPr>
            <a:xfrm>
              <a:off x="1417" y="3241"/>
              <a:ext cx="3287" cy="334"/>
            </a:xfrm>
            <a:prstGeom prst="ellipse">
              <a:avLst/>
            </a:prstGeom>
            <a:gradFill rotWithShape="1">
              <a:gsLst>
                <a:gs pos="0">
                  <a:srgbClr val="008241"/>
                </a:gs>
                <a:gs pos="100000">
                  <a:srgbClr val="00CC66">
                    <a:alpha val="0"/>
                  </a:srgbClr>
                </a:gs>
              </a:gsLst>
              <a:lin ang="2700000" scaled="1"/>
              <a:tileRect/>
            </a:gradFill>
            <a:ln w="38100">
              <a:noFill/>
            </a:ln>
          </p:spPr>
          <p:txBody>
            <a:bodyPr anchor="ctr">
              <a:spAutoFit/>
            </a:bodyPr>
            <a:p>
              <a:endParaRPr dirty="0">
                <a:latin typeface="Arial" panose="020B0604020202020204" pitchFamily="34" charset="0"/>
              </a:endParaRPr>
            </a:p>
          </p:txBody>
        </p:sp>
      </p:grpSp>
      <p:grpSp>
        <p:nvGrpSpPr>
          <p:cNvPr id="20489" name="Group 8"/>
          <p:cNvGrpSpPr/>
          <p:nvPr/>
        </p:nvGrpSpPr>
        <p:grpSpPr>
          <a:xfrm>
            <a:off x="2209800" y="3949373"/>
            <a:ext cx="2351239" cy="1962636"/>
            <a:chOff x="839" y="1329"/>
            <a:chExt cx="806" cy="653"/>
          </a:xfrm>
        </p:grpSpPr>
        <p:sp>
          <p:nvSpPr>
            <p:cNvPr id="20490" name="Oval 9"/>
            <p:cNvSpPr/>
            <p:nvPr/>
          </p:nvSpPr>
          <p:spPr>
            <a:xfrm>
              <a:off x="839" y="1467"/>
              <a:ext cx="359" cy="375"/>
            </a:xfrm>
            <a:prstGeom prst="ellipse">
              <a:avLst/>
            </a:prstGeom>
            <a:gradFill rotWithShape="1">
              <a:gsLst>
                <a:gs pos="0">
                  <a:srgbClr val="FFFFFF"/>
                </a:gs>
                <a:gs pos="50000">
                  <a:srgbClr val="00CC66"/>
                </a:gs>
                <a:gs pos="100000">
                  <a:srgbClr val="FFFFFF"/>
                </a:gs>
              </a:gsLst>
              <a:lin ang="2700000" scaled="1"/>
              <a:tileRect/>
            </a:gradFill>
            <a:ln w="38100">
              <a:noFill/>
            </a:ln>
          </p:spPr>
          <p:txBody>
            <a:bodyPr wrap="none" anchor="ctr">
              <a:spAutoFit/>
            </a:bodyPr>
            <a:p>
              <a:endParaRPr dirty="0">
                <a:latin typeface="Arial" panose="020B0604020202020204" pitchFamily="34" charset="0"/>
              </a:endParaRPr>
            </a:p>
          </p:txBody>
        </p:sp>
        <p:sp>
          <p:nvSpPr>
            <p:cNvPr id="20491" name="Oval 10"/>
            <p:cNvSpPr/>
            <p:nvPr/>
          </p:nvSpPr>
          <p:spPr>
            <a:xfrm>
              <a:off x="839" y="1467"/>
              <a:ext cx="359" cy="375"/>
            </a:xfrm>
            <a:prstGeom prst="ellipse">
              <a:avLst/>
            </a:prstGeom>
            <a:gradFill rotWithShape="1">
              <a:gsLst>
                <a:gs pos="0">
                  <a:srgbClr val="00CC66">
                    <a:alpha val="32001"/>
                  </a:srgbClr>
                </a:gs>
                <a:gs pos="100000">
                  <a:srgbClr val="000000">
                    <a:alpha val="89998"/>
                  </a:srgbClr>
                </a:gs>
              </a:gsLst>
              <a:lin ang="2700000" scaled="1"/>
              <a:tileRect/>
            </a:gradFill>
            <a:ln w="38100">
              <a:noFill/>
            </a:ln>
          </p:spPr>
          <p:txBody>
            <a:bodyPr wrap="none" anchor="ctr">
              <a:spAutoFit/>
            </a:bodyPr>
            <a:p>
              <a:endParaRPr dirty="0">
                <a:latin typeface="Arial" panose="020B0604020202020204" pitchFamily="34" charset="0"/>
              </a:endParaRPr>
            </a:p>
          </p:txBody>
        </p:sp>
        <p:sp>
          <p:nvSpPr>
            <p:cNvPr id="20492" name="Oval 11"/>
            <p:cNvSpPr/>
            <p:nvPr/>
          </p:nvSpPr>
          <p:spPr>
            <a:xfrm>
              <a:off x="895" y="1484"/>
              <a:ext cx="750" cy="342"/>
            </a:xfrm>
            <a:prstGeom prst="ellipse">
              <a:avLst/>
            </a:prstGeom>
            <a:gradFill rotWithShape="1">
              <a:gsLst>
                <a:gs pos="0">
                  <a:srgbClr val="006E37"/>
                </a:gs>
                <a:gs pos="50000">
                  <a:srgbClr val="00CC66"/>
                </a:gs>
                <a:gs pos="100000">
                  <a:srgbClr val="006E37"/>
                </a:gs>
              </a:gsLst>
              <a:lin ang="18900000" scaled="1"/>
              <a:tileRect/>
            </a:gradFill>
            <a:ln w="38100">
              <a:noFill/>
            </a:ln>
          </p:spPr>
          <p:txBody>
            <a:bodyPr anchor="ctr">
              <a:spAutoFit/>
            </a:bodyPr>
            <a:p>
              <a:endParaRPr dirty="0">
                <a:latin typeface="Arial" panose="020B0604020202020204" pitchFamily="34" charset="0"/>
              </a:endParaRPr>
            </a:p>
          </p:txBody>
        </p:sp>
        <p:sp>
          <p:nvSpPr>
            <p:cNvPr id="20493" name="Oval 12"/>
            <p:cNvSpPr/>
            <p:nvPr/>
          </p:nvSpPr>
          <p:spPr>
            <a:xfrm>
              <a:off x="896" y="1484"/>
              <a:ext cx="749" cy="342"/>
            </a:xfrm>
            <a:prstGeom prst="ellipse">
              <a:avLst/>
            </a:prstGeom>
            <a:gradFill rotWithShape="1">
              <a:gsLst>
                <a:gs pos="0">
                  <a:srgbClr val="008241"/>
                </a:gs>
                <a:gs pos="100000">
                  <a:srgbClr val="00CC66">
                    <a:alpha val="0"/>
                  </a:srgbClr>
                </a:gs>
              </a:gsLst>
              <a:lin ang="2700000" scaled="1"/>
              <a:tileRect/>
            </a:gradFill>
            <a:ln w="38100">
              <a:noFill/>
            </a:ln>
          </p:spPr>
          <p:txBody>
            <a:bodyPr anchor="ctr">
              <a:spAutoFit/>
            </a:bodyPr>
            <a:p>
              <a:endParaRPr dirty="0">
                <a:latin typeface="Arial" panose="020B0604020202020204" pitchFamily="34" charset="0"/>
              </a:endParaRPr>
            </a:p>
          </p:txBody>
        </p:sp>
        <p:sp>
          <p:nvSpPr>
            <p:cNvPr id="20494" name="Oval 13"/>
            <p:cNvSpPr/>
            <p:nvPr/>
          </p:nvSpPr>
          <p:spPr>
            <a:xfrm>
              <a:off x="936" y="1495"/>
              <a:ext cx="674" cy="320"/>
            </a:xfrm>
            <a:prstGeom prst="ellipse">
              <a:avLst/>
            </a:prstGeom>
            <a:solidFill>
              <a:srgbClr val="333333"/>
            </a:solidFill>
            <a:ln w="38100">
              <a:noFill/>
            </a:ln>
          </p:spPr>
          <p:txBody>
            <a:bodyPr anchor="ctr">
              <a:spAutoFit/>
            </a:bodyPr>
            <a:p>
              <a:endParaRPr dirty="0">
                <a:latin typeface="Arial" panose="020B0604020202020204" pitchFamily="34" charset="0"/>
              </a:endParaRPr>
            </a:p>
          </p:txBody>
        </p:sp>
        <p:sp>
          <p:nvSpPr>
            <p:cNvPr id="20495" name="Oval 14"/>
            <p:cNvSpPr/>
            <p:nvPr/>
          </p:nvSpPr>
          <p:spPr>
            <a:xfrm>
              <a:off x="947" y="1329"/>
              <a:ext cx="653" cy="653"/>
            </a:xfrm>
            <a:prstGeom prst="ellipse">
              <a:avLst/>
            </a:prstGeom>
            <a:gradFill rotWithShape="1">
              <a:gsLst>
                <a:gs pos="0">
                  <a:srgbClr val="595959"/>
                </a:gs>
                <a:gs pos="100000">
                  <a:srgbClr val="C0C0C0"/>
                </a:gs>
              </a:gsLst>
              <a:lin ang="5400000" scaled="1"/>
              <a:tileRect/>
            </a:gradFill>
            <a:ln w="9525">
              <a:noFill/>
            </a:ln>
          </p:spPr>
          <p:txBody>
            <a:bodyPr vert="eaVert" wrap="none" anchor="ctr"/>
            <a:p>
              <a:endParaRPr dirty="0">
                <a:latin typeface="Arial" panose="020B0604020202020204" pitchFamily="34" charset="0"/>
              </a:endParaRPr>
            </a:p>
          </p:txBody>
        </p:sp>
        <p:sp>
          <p:nvSpPr>
            <p:cNvPr id="20496" name="Oval 15"/>
            <p:cNvSpPr/>
            <p:nvPr/>
          </p:nvSpPr>
          <p:spPr>
            <a:xfrm>
              <a:off x="955" y="1333"/>
              <a:ext cx="637" cy="636"/>
            </a:xfrm>
            <a:prstGeom prst="ellipse">
              <a:avLst/>
            </a:prstGeom>
            <a:gradFill rotWithShape="1">
              <a:gsLst>
                <a:gs pos="0">
                  <a:srgbClr val="C0C0C0">
                    <a:alpha val="0"/>
                  </a:srgbClr>
                </a:gs>
                <a:gs pos="100000">
                  <a:srgbClr val="E9E9E9"/>
                </a:gs>
              </a:gsLst>
              <a:lin ang="5400000" scaled="1"/>
              <a:tileRect/>
            </a:gradFill>
            <a:ln w="9525">
              <a:noFill/>
            </a:ln>
          </p:spPr>
          <p:txBody>
            <a:bodyPr vert="eaVert" wrap="none" anchor="ctr"/>
            <a:p>
              <a:endParaRPr dirty="0">
                <a:latin typeface="Arial" panose="020B0604020202020204" pitchFamily="34" charset="0"/>
              </a:endParaRPr>
            </a:p>
          </p:txBody>
        </p:sp>
        <p:sp>
          <p:nvSpPr>
            <p:cNvPr id="20497" name="Oval 16"/>
            <p:cNvSpPr/>
            <p:nvPr/>
          </p:nvSpPr>
          <p:spPr>
            <a:xfrm>
              <a:off x="962" y="1339"/>
              <a:ext cx="606" cy="595"/>
            </a:xfrm>
            <a:prstGeom prst="ellipse">
              <a:avLst/>
            </a:prstGeom>
            <a:gradFill rotWithShape="1">
              <a:gsLst>
                <a:gs pos="0">
                  <a:srgbClr val="989898"/>
                </a:gs>
                <a:gs pos="100000">
                  <a:srgbClr val="C0C0C0">
                    <a:alpha val="48000"/>
                  </a:srgbClr>
                </a:gs>
              </a:gsLst>
              <a:lin ang="5400000" scaled="1"/>
              <a:tileRect/>
            </a:gradFill>
            <a:ln w="9525">
              <a:noFill/>
            </a:ln>
          </p:spPr>
          <p:txBody>
            <a:bodyPr vert="eaVert" wrap="none" anchor="ctr"/>
            <a:p>
              <a:endParaRPr dirty="0">
                <a:latin typeface="Arial" panose="020B0604020202020204" pitchFamily="34" charset="0"/>
              </a:endParaRPr>
            </a:p>
          </p:txBody>
        </p:sp>
        <p:sp>
          <p:nvSpPr>
            <p:cNvPr id="20498" name="Oval 17"/>
            <p:cNvSpPr/>
            <p:nvPr/>
          </p:nvSpPr>
          <p:spPr>
            <a:xfrm>
              <a:off x="997" y="1356"/>
              <a:ext cx="539" cy="483"/>
            </a:xfrm>
            <a:prstGeom prst="ellipse">
              <a:avLst/>
            </a:prstGeom>
            <a:gradFill rotWithShape="1">
              <a:gsLst>
                <a:gs pos="0">
                  <a:srgbClr val="FFFFFF"/>
                </a:gs>
                <a:gs pos="100000">
                  <a:srgbClr val="C0C0C0">
                    <a:alpha val="37999"/>
                  </a:srgbClr>
                </a:gs>
              </a:gsLst>
              <a:lin ang="5400000" scaled="1"/>
              <a:tileRect/>
            </a:gradFill>
            <a:ln w="9525">
              <a:noFill/>
            </a:ln>
          </p:spPr>
          <p:txBody>
            <a:bodyPr vert="eaVert" wrap="none" anchor="ctr"/>
            <a:p>
              <a:endParaRPr dirty="0">
                <a:latin typeface="Arial" panose="020B0604020202020204" pitchFamily="34" charset="0"/>
              </a:endParaRPr>
            </a:p>
          </p:txBody>
        </p:sp>
      </p:grpSp>
      <p:sp>
        <p:nvSpPr>
          <p:cNvPr id="20499" name="Text Box 18"/>
          <p:cNvSpPr txBox="1"/>
          <p:nvPr/>
        </p:nvSpPr>
        <p:spPr>
          <a:xfrm rot="18878241">
            <a:off x="4270058" y="2163763"/>
            <a:ext cx="1714500" cy="398780"/>
          </a:xfrm>
          <a:prstGeom prst="rect">
            <a:avLst/>
          </a:prstGeom>
          <a:noFill/>
          <a:ln w="9525">
            <a:noFill/>
          </a:ln>
        </p:spPr>
        <p:txBody>
          <a:bodyPr wrap="none">
            <a:spAutoFit/>
          </a:bodyPr>
          <a:p>
            <a:pPr algn="l" eaLnBrk="0" hangingPunct="0"/>
            <a:r>
              <a:rPr lang="en-US" altLang="zh-CN" sz="2000" b="1" dirty="0">
                <a:solidFill>
                  <a:srgbClr val="FFFFFF"/>
                </a:solidFill>
                <a:latin typeface="Arial" panose="020B0604020202020204" pitchFamily="34" charset="0"/>
              </a:rPr>
              <a:t>预案修订背景</a:t>
            </a:r>
            <a:endParaRPr lang="en-US" altLang="zh-CN" sz="2000" b="1" dirty="0">
              <a:solidFill>
                <a:srgbClr val="FFFFFF"/>
              </a:solidFill>
              <a:latin typeface="Arial" panose="020B0604020202020204" pitchFamily="34" charset="0"/>
            </a:endParaRPr>
          </a:p>
        </p:txBody>
      </p:sp>
      <p:grpSp>
        <p:nvGrpSpPr>
          <p:cNvPr id="20500" name="Group 19"/>
          <p:cNvGrpSpPr/>
          <p:nvPr/>
        </p:nvGrpSpPr>
        <p:grpSpPr>
          <a:xfrm rot="-1786701">
            <a:off x="4264872" y="2610171"/>
            <a:ext cx="3810000" cy="553194"/>
            <a:chOff x="1392" y="3228"/>
            <a:chExt cx="3360" cy="354"/>
          </a:xfrm>
        </p:grpSpPr>
        <p:sp>
          <p:nvSpPr>
            <p:cNvPr id="20501" name="Oval 20"/>
            <p:cNvSpPr/>
            <p:nvPr/>
          </p:nvSpPr>
          <p:spPr>
            <a:xfrm>
              <a:off x="1392" y="3228"/>
              <a:ext cx="3350" cy="343"/>
            </a:xfrm>
            <a:prstGeom prst="ellipse">
              <a:avLst/>
            </a:prstGeom>
            <a:gradFill rotWithShape="1">
              <a:gsLst>
                <a:gs pos="0">
                  <a:srgbClr val="FFFFFF"/>
                </a:gs>
                <a:gs pos="50000">
                  <a:srgbClr val="FAAF54"/>
                </a:gs>
                <a:gs pos="100000">
                  <a:srgbClr val="FFFFFF"/>
                </a:gs>
              </a:gsLst>
              <a:lin ang="2700000" scaled="1"/>
              <a:tileRect/>
            </a:gradFill>
            <a:ln w="38100">
              <a:noFill/>
            </a:ln>
          </p:spPr>
          <p:txBody>
            <a:bodyPr anchor="ctr">
              <a:spAutoFit/>
            </a:bodyPr>
            <a:p>
              <a:endParaRPr dirty="0">
                <a:latin typeface="Arial" panose="020B0604020202020204" pitchFamily="34" charset="0"/>
              </a:endParaRPr>
            </a:p>
          </p:txBody>
        </p:sp>
        <p:sp>
          <p:nvSpPr>
            <p:cNvPr id="20502" name="Oval 21"/>
            <p:cNvSpPr/>
            <p:nvPr/>
          </p:nvSpPr>
          <p:spPr>
            <a:xfrm>
              <a:off x="1392" y="3234"/>
              <a:ext cx="3360" cy="348"/>
            </a:xfrm>
            <a:prstGeom prst="ellipse">
              <a:avLst/>
            </a:prstGeom>
            <a:gradFill rotWithShape="1">
              <a:gsLst>
                <a:gs pos="0">
                  <a:srgbClr val="FAAF54">
                    <a:alpha val="32001"/>
                  </a:srgbClr>
                </a:gs>
                <a:gs pos="100000">
                  <a:srgbClr val="000000">
                    <a:alpha val="89998"/>
                  </a:srgbClr>
                </a:gs>
              </a:gsLst>
              <a:lin ang="2700000" scaled="1"/>
              <a:tileRect/>
            </a:gradFill>
            <a:ln w="38100">
              <a:noFill/>
            </a:ln>
          </p:spPr>
          <p:txBody>
            <a:bodyPr anchor="ctr">
              <a:spAutoFit/>
            </a:bodyPr>
            <a:p>
              <a:endParaRPr dirty="0">
                <a:latin typeface="Arial" panose="020B0604020202020204" pitchFamily="34" charset="0"/>
              </a:endParaRPr>
            </a:p>
          </p:txBody>
        </p:sp>
        <p:sp>
          <p:nvSpPr>
            <p:cNvPr id="20503" name="Oval 22"/>
            <p:cNvSpPr/>
            <p:nvPr/>
          </p:nvSpPr>
          <p:spPr>
            <a:xfrm>
              <a:off x="1417" y="3241"/>
              <a:ext cx="3287" cy="334"/>
            </a:xfrm>
            <a:prstGeom prst="ellipse">
              <a:avLst/>
            </a:prstGeom>
            <a:gradFill rotWithShape="1">
              <a:gsLst>
                <a:gs pos="0">
                  <a:srgbClr val="875F2D"/>
                </a:gs>
                <a:gs pos="50000">
                  <a:srgbClr val="FAAF54"/>
                </a:gs>
                <a:gs pos="100000">
                  <a:srgbClr val="875F2D"/>
                </a:gs>
              </a:gsLst>
              <a:lin ang="18900000" scaled="1"/>
              <a:tileRect/>
            </a:gradFill>
            <a:ln w="38100">
              <a:noFill/>
            </a:ln>
          </p:spPr>
          <p:txBody>
            <a:bodyPr anchor="ctr">
              <a:spAutoFit/>
            </a:bodyPr>
            <a:p>
              <a:endParaRPr dirty="0">
                <a:latin typeface="Arial" panose="020B0604020202020204" pitchFamily="34" charset="0"/>
              </a:endParaRPr>
            </a:p>
          </p:txBody>
        </p:sp>
        <p:sp>
          <p:nvSpPr>
            <p:cNvPr id="20504" name="Oval 23"/>
            <p:cNvSpPr/>
            <p:nvPr/>
          </p:nvSpPr>
          <p:spPr>
            <a:xfrm>
              <a:off x="1417" y="3241"/>
              <a:ext cx="3287" cy="334"/>
            </a:xfrm>
            <a:prstGeom prst="ellipse">
              <a:avLst/>
            </a:prstGeom>
            <a:gradFill rotWithShape="1">
              <a:gsLst>
                <a:gs pos="0">
                  <a:srgbClr val="9F6F35"/>
                </a:gs>
                <a:gs pos="100000">
                  <a:srgbClr val="FAAF54">
                    <a:alpha val="0"/>
                  </a:srgbClr>
                </a:gs>
              </a:gsLst>
              <a:lin ang="2700000" scaled="1"/>
              <a:tileRect/>
            </a:gradFill>
            <a:ln w="38100">
              <a:noFill/>
            </a:ln>
          </p:spPr>
          <p:txBody>
            <a:bodyPr anchor="ctr">
              <a:spAutoFit/>
            </a:bodyPr>
            <a:p>
              <a:endParaRPr dirty="0">
                <a:latin typeface="Arial" panose="020B0604020202020204" pitchFamily="34" charset="0"/>
              </a:endParaRPr>
            </a:p>
          </p:txBody>
        </p:sp>
      </p:grpSp>
      <p:grpSp>
        <p:nvGrpSpPr>
          <p:cNvPr id="20505" name="Group 24"/>
          <p:cNvGrpSpPr/>
          <p:nvPr/>
        </p:nvGrpSpPr>
        <p:grpSpPr>
          <a:xfrm rot="-1101588">
            <a:off x="4722923" y="3500379"/>
            <a:ext cx="3962400" cy="553194"/>
            <a:chOff x="1392" y="3228"/>
            <a:chExt cx="3360" cy="354"/>
          </a:xfrm>
        </p:grpSpPr>
        <p:sp>
          <p:nvSpPr>
            <p:cNvPr id="20506" name="Oval 25"/>
            <p:cNvSpPr/>
            <p:nvPr/>
          </p:nvSpPr>
          <p:spPr>
            <a:xfrm>
              <a:off x="1392" y="3228"/>
              <a:ext cx="3350" cy="343"/>
            </a:xfrm>
            <a:prstGeom prst="ellipse">
              <a:avLst/>
            </a:prstGeom>
            <a:gradFill rotWithShape="1">
              <a:gsLst>
                <a:gs pos="0">
                  <a:srgbClr val="FFFFFF"/>
                </a:gs>
                <a:gs pos="50000">
                  <a:srgbClr val="00CC66"/>
                </a:gs>
                <a:gs pos="100000">
                  <a:srgbClr val="FFFFFF"/>
                </a:gs>
              </a:gsLst>
              <a:lin ang="2700000" scaled="1"/>
              <a:tileRect/>
            </a:gradFill>
            <a:ln w="38100">
              <a:noFill/>
            </a:ln>
          </p:spPr>
          <p:txBody>
            <a:bodyPr anchor="ctr">
              <a:spAutoFit/>
            </a:bodyPr>
            <a:p>
              <a:endParaRPr dirty="0">
                <a:latin typeface="Arial" panose="020B0604020202020204" pitchFamily="34" charset="0"/>
              </a:endParaRPr>
            </a:p>
          </p:txBody>
        </p:sp>
        <p:sp>
          <p:nvSpPr>
            <p:cNvPr id="20507" name="Oval 26"/>
            <p:cNvSpPr/>
            <p:nvPr/>
          </p:nvSpPr>
          <p:spPr>
            <a:xfrm>
              <a:off x="1392" y="3234"/>
              <a:ext cx="3360" cy="348"/>
            </a:xfrm>
            <a:prstGeom prst="ellipse">
              <a:avLst/>
            </a:prstGeom>
            <a:gradFill rotWithShape="1">
              <a:gsLst>
                <a:gs pos="0">
                  <a:srgbClr val="00CC66">
                    <a:alpha val="32001"/>
                  </a:srgbClr>
                </a:gs>
                <a:gs pos="100000">
                  <a:srgbClr val="000000">
                    <a:alpha val="89998"/>
                  </a:srgbClr>
                </a:gs>
              </a:gsLst>
              <a:lin ang="2700000" scaled="1"/>
              <a:tileRect/>
            </a:gradFill>
            <a:ln w="38100">
              <a:noFill/>
            </a:ln>
          </p:spPr>
          <p:txBody>
            <a:bodyPr anchor="ctr">
              <a:spAutoFit/>
            </a:bodyPr>
            <a:p>
              <a:endParaRPr dirty="0">
                <a:latin typeface="Arial" panose="020B0604020202020204" pitchFamily="34" charset="0"/>
              </a:endParaRPr>
            </a:p>
          </p:txBody>
        </p:sp>
        <p:sp>
          <p:nvSpPr>
            <p:cNvPr id="20508" name="Oval 27"/>
            <p:cNvSpPr/>
            <p:nvPr/>
          </p:nvSpPr>
          <p:spPr>
            <a:xfrm>
              <a:off x="1417" y="3241"/>
              <a:ext cx="3287" cy="334"/>
            </a:xfrm>
            <a:prstGeom prst="ellipse">
              <a:avLst/>
            </a:prstGeom>
            <a:gradFill rotWithShape="1">
              <a:gsLst>
                <a:gs pos="0">
                  <a:srgbClr val="006E37"/>
                </a:gs>
                <a:gs pos="50000">
                  <a:srgbClr val="00CC66"/>
                </a:gs>
                <a:gs pos="100000">
                  <a:srgbClr val="006E37"/>
                </a:gs>
              </a:gsLst>
              <a:lin ang="18900000" scaled="1"/>
              <a:tileRect/>
            </a:gradFill>
            <a:ln w="38100">
              <a:noFill/>
            </a:ln>
          </p:spPr>
          <p:txBody>
            <a:bodyPr anchor="ctr">
              <a:spAutoFit/>
            </a:bodyPr>
            <a:p>
              <a:endParaRPr dirty="0">
                <a:latin typeface="Arial" panose="020B0604020202020204" pitchFamily="34" charset="0"/>
              </a:endParaRPr>
            </a:p>
          </p:txBody>
        </p:sp>
        <p:sp>
          <p:nvSpPr>
            <p:cNvPr id="20509" name="Oval 28"/>
            <p:cNvSpPr/>
            <p:nvPr/>
          </p:nvSpPr>
          <p:spPr>
            <a:xfrm>
              <a:off x="1417" y="3241"/>
              <a:ext cx="3287" cy="334"/>
            </a:xfrm>
            <a:prstGeom prst="ellipse">
              <a:avLst/>
            </a:prstGeom>
            <a:gradFill rotWithShape="1">
              <a:gsLst>
                <a:gs pos="0">
                  <a:srgbClr val="008241"/>
                </a:gs>
                <a:gs pos="100000">
                  <a:srgbClr val="00CC66">
                    <a:alpha val="0"/>
                  </a:srgbClr>
                </a:gs>
              </a:gsLst>
              <a:lin ang="2700000" scaled="1"/>
              <a:tileRect/>
            </a:gradFill>
            <a:ln w="38100">
              <a:noFill/>
            </a:ln>
          </p:spPr>
          <p:txBody>
            <a:bodyPr anchor="ctr">
              <a:spAutoFit/>
            </a:bodyPr>
            <a:p>
              <a:endParaRPr dirty="0">
                <a:latin typeface="Arial" panose="020B0604020202020204" pitchFamily="34" charset="0"/>
              </a:endParaRPr>
            </a:p>
          </p:txBody>
        </p:sp>
      </p:grpSp>
      <p:grpSp>
        <p:nvGrpSpPr>
          <p:cNvPr id="20510" name="Group 29"/>
          <p:cNvGrpSpPr/>
          <p:nvPr/>
        </p:nvGrpSpPr>
        <p:grpSpPr>
          <a:xfrm rot="-478277">
            <a:off x="4876150" y="4490786"/>
            <a:ext cx="4114800" cy="553194"/>
            <a:chOff x="1392" y="3228"/>
            <a:chExt cx="3360" cy="354"/>
          </a:xfrm>
        </p:grpSpPr>
        <p:sp>
          <p:nvSpPr>
            <p:cNvPr id="20511" name="Oval 30"/>
            <p:cNvSpPr/>
            <p:nvPr/>
          </p:nvSpPr>
          <p:spPr>
            <a:xfrm>
              <a:off x="1392" y="3228"/>
              <a:ext cx="3350" cy="343"/>
            </a:xfrm>
            <a:prstGeom prst="ellipse">
              <a:avLst/>
            </a:prstGeom>
            <a:gradFill rotWithShape="1">
              <a:gsLst>
                <a:gs pos="0">
                  <a:srgbClr val="FFFFFF"/>
                </a:gs>
                <a:gs pos="50000">
                  <a:srgbClr val="FAAF54"/>
                </a:gs>
                <a:gs pos="100000">
                  <a:srgbClr val="FFFFFF"/>
                </a:gs>
              </a:gsLst>
              <a:lin ang="2700000" scaled="1"/>
              <a:tileRect/>
            </a:gradFill>
            <a:ln w="38100">
              <a:noFill/>
            </a:ln>
          </p:spPr>
          <p:txBody>
            <a:bodyPr anchor="ctr">
              <a:spAutoFit/>
            </a:bodyPr>
            <a:p>
              <a:endParaRPr dirty="0">
                <a:latin typeface="Arial" panose="020B0604020202020204" pitchFamily="34" charset="0"/>
              </a:endParaRPr>
            </a:p>
          </p:txBody>
        </p:sp>
        <p:sp>
          <p:nvSpPr>
            <p:cNvPr id="20512" name="Oval 31"/>
            <p:cNvSpPr/>
            <p:nvPr/>
          </p:nvSpPr>
          <p:spPr>
            <a:xfrm>
              <a:off x="1392" y="3234"/>
              <a:ext cx="3360" cy="348"/>
            </a:xfrm>
            <a:prstGeom prst="ellipse">
              <a:avLst/>
            </a:prstGeom>
            <a:gradFill rotWithShape="1">
              <a:gsLst>
                <a:gs pos="0">
                  <a:srgbClr val="FAAF54">
                    <a:alpha val="32001"/>
                  </a:srgbClr>
                </a:gs>
                <a:gs pos="100000">
                  <a:srgbClr val="000000">
                    <a:alpha val="89998"/>
                  </a:srgbClr>
                </a:gs>
              </a:gsLst>
              <a:lin ang="2700000" scaled="1"/>
              <a:tileRect/>
            </a:gradFill>
            <a:ln w="38100">
              <a:noFill/>
            </a:ln>
          </p:spPr>
          <p:txBody>
            <a:bodyPr anchor="ctr">
              <a:spAutoFit/>
            </a:bodyPr>
            <a:p>
              <a:endParaRPr dirty="0">
                <a:latin typeface="Arial" panose="020B0604020202020204" pitchFamily="34" charset="0"/>
              </a:endParaRPr>
            </a:p>
          </p:txBody>
        </p:sp>
        <p:sp>
          <p:nvSpPr>
            <p:cNvPr id="20513" name="Oval 32"/>
            <p:cNvSpPr/>
            <p:nvPr/>
          </p:nvSpPr>
          <p:spPr>
            <a:xfrm>
              <a:off x="1417" y="3241"/>
              <a:ext cx="3287" cy="334"/>
            </a:xfrm>
            <a:prstGeom prst="ellipse">
              <a:avLst/>
            </a:prstGeom>
            <a:gradFill rotWithShape="1">
              <a:gsLst>
                <a:gs pos="0">
                  <a:srgbClr val="875F2D"/>
                </a:gs>
                <a:gs pos="50000">
                  <a:srgbClr val="FAAF54"/>
                </a:gs>
                <a:gs pos="100000">
                  <a:srgbClr val="875F2D"/>
                </a:gs>
              </a:gsLst>
              <a:lin ang="18900000" scaled="1"/>
              <a:tileRect/>
            </a:gradFill>
            <a:ln w="38100">
              <a:noFill/>
            </a:ln>
          </p:spPr>
          <p:txBody>
            <a:bodyPr anchor="ctr">
              <a:spAutoFit/>
            </a:bodyPr>
            <a:p>
              <a:endParaRPr dirty="0">
                <a:latin typeface="Arial" panose="020B0604020202020204" pitchFamily="34" charset="0"/>
              </a:endParaRPr>
            </a:p>
          </p:txBody>
        </p:sp>
        <p:sp>
          <p:nvSpPr>
            <p:cNvPr id="20514" name="Oval 33"/>
            <p:cNvSpPr/>
            <p:nvPr/>
          </p:nvSpPr>
          <p:spPr>
            <a:xfrm>
              <a:off x="1417" y="3241"/>
              <a:ext cx="3287" cy="334"/>
            </a:xfrm>
            <a:prstGeom prst="ellipse">
              <a:avLst/>
            </a:prstGeom>
            <a:gradFill rotWithShape="1">
              <a:gsLst>
                <a:gs pos="0">
                  <a:srgbClr val="9F6F35"/>
                </a:gs>
                <a:gs pos="100000">
                  <a:srgbClr val="FAAF54">
                    <a:alpha val="0"/>
                  </a:srgbClr>
                </a:gs>
              </a:gsLst>
              <a:lin ang="2700000" scaled="1"/>
              <a:tileRect/>
            </a:gradFill>
            <a:ln w="38100">
              <a:noFill/>
            </a:ln>
          </p:spPr>
          <p:txBody>
            <a:bodyPr anchor="ctr">
              <a:spAutoFit/>
            </a:bodyPr>
            <a:p>
              <a:endParaRPr dirty="0">
                <a:latin typeface="Arial" panose="020B0604020202020204" pitchFamily="34" charset="0"/>
              </a:endParaRPr>
            </a:p>
          </p:txBody>
        </p:sp>
      </p:grpSp>
      <p:grpSp>
        <p:nvGrpSpPr>
          <p:cNvPr id="20515" name="Group 34"/>
          <p:cNvGrpSpPr/>
          <p:nvPr/>
        </p:nvGrpSpPr>
        <p:grpSpPr>
          <a:xfrm>
            <a:off x="4800600" y="5505152"/>
            <a:ext cx="4267200" cy="553194"/>
            <a:chOff x="1392" y="3228"/>
            <a:chExt cx="3360" cy="354"/>
          </a:xfrm>
        </p:grpSpPr>
        <p:sp>
          <p:nvSpPr>
            <p:cNvPr id="20516" name="Oval 35"/>
            <p:cNvSpPr/>
            <p:nvPr/>
          </p:nvSpPr>
          <p:spPr>
            <a:xfrm>
              <a:off x="1392" y="3228"/>
              <a:ext cx="3350" cy="343"/>
            </a:xfrm>
            <a:prstGeom prst="ellipse">
              <a:avLst/>
            </a:prstGeom>
            <a:gradFill rotWithShape="1">
              <a:gsLst>
                <a:gs pos="0">
                  <a:srgbClr val="FFFFFF"/>
                </a:gs>
                <a:gs pos="50000">
                  <a:srgbClr val="00CC66"/>
                </a:gs>
                <a:gs pos="100000">
                  <a:srgbClr val="FFFFFF"/>
                </a:gs>
              </a:gsLst>
              <a:lin ang="2700000" scaled="1"/>
              <a:tileRect/>
            </a:gradFill>
            <a:ln w="38100">
              <a:noFill/>
            </a:ln>
          </p:spPr>
          <p:txBody>
            <a:bodyPr anchor="ctr">
              <a:spAutoFit/>
            </a:bodyPr>
            <a:p>
              <a:endParaRPr dirty="0">
                <a:latin typeface="Arial" panose="020B0604020202020204" pitchFamily="34" charset="0"/>
              </a:endParaRPr>
            </a:p>
          </p:txBody>
        </p:sp>
        <p:sp>
          <p:nvSpPr>
            <p:cNvPr id="20517" name="Oval 36"/>
            <p:cNvSpPr/>
            <p:nvPr/>
          </p:nvSpPr>
          <p:spPr>
            <a:xfrm>
              <a:off x="1392" y="3234"/>
              <a:ext cx="3360" cy="348"/>
            </a:xfrm>
            <a:prstGeom prst="ellipse">
              <a:avLst/>
            </a:prstGeom>
            <a:gradFill rotWithShape="1">
              <a:gsLst>
                <a:gs pos="0">
                  <a:srgbClr val="00CC66">
                    <a:alpha val="32001"/>
                  </a:srgbClr>
                </a:gs>
                <a:gs pos="100000">
                  <a:srgbClr val="000000">
                    <a:alpha val="89998"/>
                  </a:srgbClr>
                </a:gs>
              </a:gsLst>
              <a:lin ang="2700000" scaled="1"/>
              <a:tileRect/>
            </a:gradFill>
            <a:ln w="38100">
              <a:noFill/>
            </a:ln>
          </p:spPr>
          <p:txBody>
            <a:bodyPr anchor="ctr">
              <a:spAutoFit/>
            </a:bodyPr>
            <a:p>
              <a:endParaRPr dirty="0">
                <a:latin typeface="Arial" panose="020B0604020202020204" pitchFamily="34" charset="0"/>
              </a:endParaRPr>
            </a:p>
          </p:txBody>
        </p:sp>
        <p:sp>
          <p:nvSpPr>
            <p:cNvPr id="20518" name="Oval 37"/>
            <p:cNvSpPr/>
            <p:nvPr/>
          </p:nvSpPr>
          <p:spPr>
            <a:xfrm>
              <a:off x="1417" y="3241"/>
              <a:ext cx="3287" cy="334"/>
            </a:xfrm>
            <a:prstGeom prst="ellipse">
              <a:avLst/>
            </a:prstGeom>
            <a:gradFill rotWithShape="1">
              <a:gsLst>
                <a:gs pos="0">
                  <a:srgbClr val="006E37"/>
                </a:gs>
                <a:gs pos="50000">
                  <a:srgbClr val="00CC66"/>
                </a:gs>
                <a:gs pos="100000">
                  <a:srgbClr val="006E37"/>
                </a:gs>
              </a:gsLst>
              <a:lin ang="18900000" scaled="1"/>
              <a:tileRect/>
            </a:gradFill>
            <a:ln w="38100">
              <a:noFill/>
            </a:ln>
          </p:spPr>
          <p:txBody>
            <a:bodyPr anchor="ctr">
              <a:spAutoFit/>
            </a:bodyPr>
            <a:p>
              <a:endParaRPr dirty="0">
                <a:latin typeface="Arial" panose="020B0604020202020204" pitchFamily="34" charset="0"/>
              </a:endParaRPr>
            </a:p>
          </p:txBody>
        </p:sp>
        <p:sp>
          <p:nvSpPr>
            <p:cNvPr id="20519" name="Oval 38"/>
            <p:cNvSpPr/>
            <p:nvPr/>
          </p:nvSpPr>
          <p:spPr>
            <a:xfrm>
              <a:off x="1417" y="3241"/>
              <a:ext cx="3287" cy="334"/>
            </a:xfrm>
            <a:prstGeom prst="ellipse">
              <a:avLst/>
            </a:prstGeom>
            <a:gradFill rotWithShape="1">
              <a:gsLst>
                <a:gs pos="0">
                  <a:srgbClr val="008241"/>
                </a:gs>
                <a:gs pos="100000">
                  <a:srgbClr val="00CC66">
                    <a:alpha val="0"/>
                  </a:srgbClr>
                </a:gs>
              </a:gsLst>
              <a:lin ang="2700000" scaled="1"/>
              <a:tileRect/>
            </a:gradFill>
            <a:ln w="38100">
              <a:noFill/>
            </a:ln>
          </p:spPr>
          <p:txBody>
            <a:bodyPr anchor="ctr">
              <a:spAutoFit/>
            </a:bodyPr>
            <a:p>
              <a:endParaRPr dirty="0">
                <a:latin typeface="Arial" panose="020B0604020202020204" pitchFamily="34" charset="0"/>
              </a:endParaRPr>
            </a:p>
          </p:txBody>
        </p:sp>
      </p:grpSp>
      <p:sp>
        <p:nvSpPr>
          <p:cNvPr id="20520" name="Text Box 39"/>
          <p:cNvSpPr txBox="1"/>
          <p:nvPr/>
        </p:nvSpPr>
        <p:spPr>
          <a:xfrm rot="-1817529">
            <a:off x="5003800" y="2867978"/>
            <a:ext cx="1714500" cy="398780"/>
          </a:xfrm>
          <a:prstGeom prst="rect">
            <a:avLst/>
          </a:prstGeom>
          <a:noFill/>
          <a:ln w="9525">
            <a:noFill/>
          </a:ln>
        </p:spPr>
        <p:txBody>
          <a:bodyPr wrap="none">
            <a:spAutoFit/>
          </a:bodyPr>
          <a:p>
            <a:pPr algn="l" eaLnBrk="0" hangingPunct="0"/>
            <a:r>
              <a:rPr lang="en-US" altLang="zh-CN" sz="2000" b="1" dirty="0">
                <a:solidFill>
                  <a:srgbClr val="FFFFFF"/>
                </a:solidFill>
                <a:latin typeface="Arial" panose="020B0604020202020204" pitchFamily="34" charset="0"/>
              </a:rPr>
              <a:t>预案修订依据</a:t>
            </a:r>
            <a:endParaRPr lang="en-US" altLang="zh-CN" sz="2000" b="1" dirty="0">
              <a:solidFill>
                <a:srgbClr val="FFFFFF"/>
              </a:solidFill>
              <a:latin typeface="Arial" panose="020B0604020202020204" pitchFamily="34" charset="0"/>
            </a:endParaRPr>
          </a:p>
        </p:txBody>
      </p:sp>
      <p:sp>
        <p:nvSpPr>
          <p:cNvPr id="20521" name="Text Box 40"/>
          <p:cNvSpPr txBox="1"/>
          <p:nvPr/>
        </p:nvSpPr>
        <p:spPr>
          <a:xfrm rot="-1190441">
            <a:off x="5634038" y="3679825"/>
            <a:ext cx="1714500" cy="398780"/>
          </a:xfrm>
          <a:prstGeom prst="rect">
            <a:avLst/>
          </a:prstGeom>
          <a:noFill/>
          <a:ln w="9525">
            <a:noFill/>
          </a:ln>
        </p:spPr>
        <p:txBody>
          <a:bodyPr wrap="none">
            <a:spAutoFit/>
          </a:bodyPr>
          <a:p>
            <a:pPr algn="l" eaLnBrk="0" hangingPunct="0"/>
            <a:r>
              <a:rPr lang="en-US" altLang="zh-CN" sz="2000" b="1" dirty="0">
                <a:solidFill>
                  <a:srgbClr val="FFFFFF"/>
                </a:solidFill>
                <a:latin typeface="Arial" panose="020B0604020202020204" pitchFamily="34" charset="0"/>
              </a:rPr>
              <a:t>预案修订过程</a:t>
            </a:r>
            <a:endParaRPr lang="en-US" altLang="zh-CN" sz="2000" b="1" dirty="0">
              <a:solidFill>
                <a:srgbClr val="FFFFFF"/>
              </a:solidFill>
              <a:latin typeface="Arial" panose="020B0604020202020204" pitchFamily="34" charset="0"/>
            </a:endParaRPr>
          </a:p>
        </p:txBody>
      </p:sp>
      <p:sp>
        <p:nvSpPr>
          <p:cNvPr id="20522" name="Text Box 41"/>
          <p:cNvSpPr txBox="1"/>
          <p:nvPr/>
        </p:nvSpPr>
        <p:spPr>
          <a:xfrm rot="-476143">
            <a:off x="5631498" y="4572953"/>
            <a:ext cx="2735580" cy="398780"/>
          </a:xfrm>
          <a:prstGeom prst="rect">
            <a:avLst/>
          </a:prstGeom>
          <a:noFill/>
          <a:ln w="9525">
            <a:noFill/>
          </a:ln>
        </p:spPr>
        <p:txBody>
          <a:bodyPr wrap="none">
            <a:spAutoFit/>
          </a:bodyPr>
          <a:p>
            <a:pPr algn="l" eaLnBrk="0" hangingPunct="0"/>
            <a:r>
              <a:rPr lang="en-US" altLang="zh-CN" sz="2000" b="1" dirty="0">
                <a:solidFill>
                  <a:srgbClr val="FFFFFF"/>
                </a:solidFill>
                <a:latin typeface="Arial" panose="020B0604020202020204" pitchFamily="34" charset="0"/>
              </a:rPr>
              <a:t>采纳成员单位意见情况</a:t>
            </a:r>
            <a:endParaRPr lang="en-US" altLang="zh-CN" sz="2000" b="1" dirty="0">
              <a:solidFill>
                <a:srgbClr val="FFFFFF"/>
              </a:solidFill>
              <a:latin typeface="Arial" panose="020B0604020202020204" pitchFamily="34" charset="0"/>
            </a:endParaRPr>
          </a:p>
        </p:txBody>
      </p:sp>
      <p:sp>
        <p:nvSpPr>
          <p:cNvPr id="20523" name="Text Box 42"/>
          <p:cNvSpPr txBox="1"/>
          <p:nvPr/>
        </p:nvSpPr>
        <p:spPr>
          <a:xfrm>
            <a:off x="5867400" y="5562600"/>
            <a:ext cx="2225040" cy="398780"/>
          </a:xfrm>
          <a:prstGeom prst="rect">
            <a:avLst/>
          </a:prstGeom>
          <a:noFill/>
          <a:ln w="9525">
            <a:noFill/>
          </a:ln>
        </p:spPr>
        <p:txBody>
          <a:bodyPr wrap="none">
            <a:spAutoFit/>
          </a:bodyPr>
          <a:p>
            <a:pPr algn="l" eaLnBrk="0" hangingPunct="0"/>
            <a:r>
              <a:rPr lang="en-US" altLang="zh-CN" sz="2000" b="1" dirty="0">
                <a:solidFill>
                  <a:srgbClr val="FFFFFF"/>
                </a:solidFill>
                <a:latin typeface="Arial" panose="020B0604020202020204" pitchFamily="34" charset="0"/>
              </a:rPr>
              <a:t>预案重点章节说明</a:t>
            </a:r>
            <a:endParaRPr lang="en-US" altLang="zh-CN" sz="2000" b="1" dirty="0">
              <a:solidFill>
                <a:srgbClr val="FFFFFF"/>
              </a:solidFill>
              <a:latin typeface="Arial" panose="020B0604020202020204" pitchFamily="34" charset="0"/>
            </a:endParaRPr>
          </a:p>
        </p:txBody>
      </p:sp>
      <p:sp>
        <p:nvSpPr>
          <p:cNvPr id="20524" name="Text Box 43"/>
          <p:cNvSpPr txBox="1"/>
          <p:nvPr/>
        </p:nvSpPr>
        <p:spPr>
          <a:xfrm>
            <a:off x="3106896" y="4648200"/>
            <a:ext cx="795020" cy="460375"/>
          </a:xfrm>
          <a:prstGeom prst="rect">
            <a:avLst/>
          </a:prstGeom>
          <a:noFill/>
          <a:ln w="9525">
            <a:noFill/>
          </a:ln>
        </p:spPr>
        <p:txBody>
          <a:bodyPr wrap="none">
            <a:spAutoFit/>
          </a:bodyPr>
          <a:p>
            <a:pPr algn="ctr" eaLnBrk="0" hangingPunct="0"/>
            <a:r>
              <a:rPr lang="zh-CN" altLang="en-US" sz="2400" b="1">
                <a:solidFill>
                  <a:srgbClr val="000000"/>
                </a:solidFill>
                <a:latin typeface="Arial" panose="020B0604020202020204" pitchFamily="34" charset="0"/>
                <a:ea typeface="宋体" panose="02010600030101010101" pitchFamily="2" charset="-122"/>
              </a:rPr>
              <a:t>内容</a:t>
            </a:r>
            <a:endParaRPr lang="zh-CN" altLang="en-US" sz="2400" b="1">
              <a:solidFill>
                <a:srgbClr val="000000"/>
              </a:solidFill>
              <a:latin typeface="Arial" panose="020B0604020202020204" pitchFamily="34" charset="0"/>
              <a:ea typeface="宋体" panose="02010600030101010101"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页脚占位符 3"/>
          <p:cNvSpPr txBox="1">
            <a:spLocks noGrp="1"/>
          </p:cNvSpPr>
          <p:nvPr/>
        </p:nvSpPr>
        <p:spPr>
          <a:xfrm>
            <a:off x="8570913" y="6381750"/>
            <a:ext cx="2133600" cy="244475"/>
          </a:xfrm>
          <a:prstGeom prst="rect">
            <a:avLst/>
          </a:prstGeom>
          <a:noFill/>
          <a:ln w="9525">
            <a:noFill/>
          </a:ln>
        </p:spPr>
        <p:txBody>
          <a:bodyPr/>
          <a:p>
            <a:r>
              <a:rPr lang="en-US" altLang="zh-CN" dirty="0">
                <a:latin typeface="Arial" panose="020B0604020202020204" pitchFamily="34" charset="0"/>
              </a:rPr>
              <a:t>   </a:t>
            </a:r>
            <a:endParaRPr lang="en-US" altLang="zh-CN" dirty="0">
              <a:latin typeface="Arial" panose="020B0604020202020204" pitchFamily="34" charset="0"/>
            </a:endParaRPr>
          </a:p>
          <a:p>
            <a:r>
              <a:rPr lang="en-US" altLang="zh-CN">
                <a:latin typeface="Arial" panose="020B0604020202020204" pitchFamily="34" charset="0"/>
              </a:rPr>
              <a:t>   </a:t>
            </a:r>
            <a:endParaRPr lang="en-US" altLang="zh-CN">
              <a:latin typeface="Arial" panose="020B0604020202020204" pitchFamily="34" charset="0"/>
            </a:endParaRPr>
          </a:p>
        </p:txBody>
      </p:sp>
      <p:sp>
        <p:nvSpPr>
          <p:cNvPr id="37891" name="Rectangle 2"/>
          <p:cNvSpPr>
            <a:spLocks noGrp="1"/>
          </p:cNvSpPr>
          <p:nvPr>
            <p:ph type="title"/>
          </p:nvPr>
        </p:nvSpPr>
        <p:spPr/>
        <p:txBody>
          <a:bodyPr vert="horz" wrap="square" lIns="91440" tIns="45720" rIns="91440" bIns="45720" anchor="ctr"/>
          <a:p>
            <a:r>
              <a:rPr lang="en-US" altLang="zh-CN" sz="5400"/>
              <a:t>一、预案修订背景</a:t>
            </a:r>
            <a:endParaRPr lang="en-US" altLang="zh-CN" sz="5400"/>
          </a:p>
        </p:txBody>
      </p:sp>
      <p:sp>
        <p:nvSpPr>
          <p:cNvPr id="37892" name="AutoShape 3"/>
          <p:cNvSpPr/>
          <p:nvPr/>
        </p:nvSpPr>
        <p:spPr>
          <a:xfrm>
            <a:off x="2286000" y="2863850"/>
            <a:ext cx="2297113" cy="3155950"/>
          </a:xfrm>
          <a:prstGeom prst="roundRect">
            <a:avLst>
              <a:gd name="adj" fmla="val 4690"/>
            </a:avLst>
          </a:prstGeom>
          <a:solidFill>
            <a:srgbClr val="A9DC86"/>
          </a:solidFill>
          <a:ln w="9525" cap="flat" cmpd="sng">
            <a:prstDash val="solid"/>
            <a:headEnd type="none" w="med" len="med"/>
            <a:tailEnd type="none" w="med" len="med"/>
          </a:ln>
          <a:scene3d>
            <a:camera prst="legacyObliqueTopRight">
              <a:rot lat="0" lon="0" rev="0"/>
            </a:camera>
            <a:lightRig rig="legacyFlat3" dir="b"/>
          </a:scene3d>
          <a:sp3d extrusionH="430200" prstMaterial="legacyMatte">
            <a:bevelT w="13500" h="13500" prst="angle"/>
            <a:bevelB w="13500" h="13500" prst="angle"/>
            <a:extrusionClr>
              <a:srgbClr val="A9DC86"/>
            </a:extrusionClr>
          </a:sp3d>
        </p:spPr>
        <p:txBody>
          <a:bodyPr wrap="none" anchor="ctr">
            <a:flatTx/>
          </a:bodyPr>
          <a:p>
            <a:endParaRPr dirty="0">
              <a:latin typeface="Arial" panose="020B0604020202020204" pitchFamily="34" charset="0"/>
            </a:endParaRPr>
          </a:p>
        </p:txBody>
      </p:sp>
      <p:sp>
        <p:nvSpPr>
          <p:cNvPr id="37893" name="AutoShape 4"/>
          <p:cNvSpPr/>
          <p:nvPr/>
        </p:nvSpPr>
        <p:spPr>
          <a:xfrm>
            <a:off x="2286000" y="2286000"/>
            <a:ext cx="2438400" cy="439738"/>
          </a:xfrm>
          <a:prstGeom prst="roundRect">
            <a:avLst>
              <a:gd name="adj" fmla="val 50000"/>
            </a:avLst>
          </a:prstGeom>
          <a:gradFill rotWithShape="1">
            <a:gsLst>
              <a:gs pos="0">
                <a:srgbClr val="66B828"/>
              </a:gs>
              <a:gs pos="100000">
                <a:srgbClr val="2F611D"/>
              </a:gs>
            </a:gsLst>
            <a:lin ang="5400000" scaled="1"/>
            <a:tileRect/>
          </a:gradFill>
          <a:ln w="9525">
            <a:noFill/>
          </a:ln>
        </p:spPr>
        <p:txBody>
          <a:bodyPr wrap="none" anchor="ctr"/>
          <a:p>
            <a:endParaRPr dirty="0">
              <a:latin typeface="Arial" panose="020B0604020202020204" pitchFamily="34" charset="0"/>
            </a:endParaRPr>
          </a:p>
        </p:txBody>
      </p:sp>
      <p:sp>
        <p:nvSpPr>
          <p:cNvPr id="37894" name="AutoShape 5"/>
          <p:cNvSpPr/>
          <p:nvPr/>
        </p:nvSpPr>
        <p:spPr>
          <a:xfrm>
            <a:off x="4948238" y="2863850"/>
            <a:ext cx="2295525" cy="3155950"/>
          </a:xfrm>
          <a:prstGeom prst="roundRect">
            <a:avLst>
              <a:gd name="adj" fmla="val 4690"/>
            </a:avLst>
          </a:prstGeom>
          <a:solidFill>
            <a:srgbClr val="F1D08F"/>
          </a:solidFill>
          <a:ln w="9525" cap="flat" cmpd="sng">
            <a:prstDash val="solid"/>
            <a:headEnd type="none" w="med" len="med"/>
            <a:tailEnd type="none" w="med" len="med"/>
          </a:ln>
          <a:scene3d>
            <a:camera prst="legacyObliqueTopRight">
              <a:rot lat="0" lon="0" rev="0"/>
            </a:camera>
            <a:lightRig rig="legacyFlat3" dir="b"/>
          </a:scene3d>
          <a:sp3d extrusionH="430200" prstMaterial="legacyMatte">
            <a:bevelT w="13500" h="13500" prst="angle"/>
            <a:bevelB w="13500" h="13500" prst="angle"/>
            <a:extrusionClr>
              <a:srgbClr val="F1D08F"/>
            </a:extrusionClr>
          </a:sp3d>
        </p:spPr>
        <p:txBody>
          <a:bodyPr wrap="none" anchor="ctr">
            <a:flatTx/>
          </a:bodyPr>
          <a:p>
            <a:endParaRPr dirty="0">
              <a:latin typeface="Arial" panose="020B0604020202020204" pitchFamily="34" charset="0"/>
            </a:endParaRPr>
          </a:p>
        </p:txBody>
      </p:sp>
      <p:sp>
        <p:nvSpPr>
          <p:cNvPr id="37895" name="AutoShape 6"/>
          <p:cNvSpPr/>
          <p:nvPr/>
        </p:nvSpPr>
        <p:spPr>
          <a:xfrm>
            <a:off x="7612063" y="2863850"/>
            <a:ext cx="2293937" cy="3155950"/>
          </a:xfrm>
          <a:prstGeom prst="roundRect">
            <a:avLst>
              <a:gd name="adj" fmla="val 4690"/>
            </a:avLst>
          </a:prstGeom>
          <a:solidFill>
            <a:srgbClr val="6FC5E3"/>
          </a:solidFill>
          <a:ln w="9525" cap="flat" cmpd="sng">
            <a:prstDash val="solid"/>
            <a:headEnd type="none" w="med" len="med"/>
            <a:tailEnd type="none" w="med" len="med"/>
          </a:ln>
          <a:scene3d>
            <a:camera prst="legacyObliqueTopRight">
              <a:rot lat="0" lon="0" rev="0"/>
            </a:camera>
            <a:lightRig rig="legacyFlat3" dir="b"/>
          </a:scene3d>
          <a:sp3d extrusionH="430200" prstMaterial="legacyMatte">
            <a:bevelT w="13500" h="13500" prst="angle"/>
            <a:bevelB w="13500" h="13500" prst="angle"/>
            <a:extrusionClr>
              <a:srgbClr val="6FC5E3"/>
            </a:extrusionClr>
          </a:sp3d>
        </p:spPr>
        <p:txBody>
          <a:bodyPr wrap="none" anchor="ctr">
            <a:flatTx/>
          </a:bodyPr>
          <a:p>
            <a:endParaRPr dirty="0">
              <a:latin typeface="Arial" panose="020B0604020202020204" pitchFamily="34" charset="0"/>
            </a:endParaRPr>
          </a:p>
        </p:txBody>
      </p:sp>
      <p:sp>
        <p:nvSpPr>
          <p:cNvPr id="37896" name="Freeform 7"/>
          <p:cNvSpPr/>
          <p:nvPr/>
        </p:nvSpPr>
        <p:spPr>
          <a:xfrm rot="1332565">
            <a:off x="4038600" y="1219200"/>
            <a:ext cx="1466850" cy="1157288"/>
          </a:xfrm>
          <a:custGeom>
            <a:avLst/>
            <a:gdLst>
              <a:gd name="txL" fmla="*/ 0 w 982"/>
              <a:gd name="txT" fmla="*/ 0 h 774"/>
              <a:gd name="txR" fmla="*/ 982 w 982"/>
              <a:gd name="txB" fmla="*/ 774 h 774"/>
            </a:gdLst>
            <a:ahLst/>
            <a:cxnLst>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2147483647"/>
              </a:cxn>
            </a:cxnLst>
            <a:rect l="txL" t="txT" r="txR" b="txB"/>
            <a:pathLst>
              <a:path w="982" h="774">
                <a:moveTo>
                  <a:pt x="0" y="774"/>
                </a:moveTo>
                <a:lnTo>
                  <a:pt x="2" y="770"/>
                </a:lnTo>
                <a:lnTo>
                  <a:pt x="8" y="754"/>
                </a:lnTo>
                <a:lnTo>
                  <a:pt x="16" y="730"/>
                </a:lnTo>
                <a:lnTo>
                  <a:pt x="32" y="698"/>
                </a:lnTo>
                <a:lnTo>
                  <a:pt x="50" y="660"/>
                </a:lnTo>
                <a:lnTo>
                  <a:pt x="76" y="618"/>
                </a:lnTo>
                <a:lnTo>
                  <a:pt x="106" y="574"/>
                </a:lnTo>
                <a:lnTo>
                  <a:pt x="142" y="528"/>
                </a:lnTo>
                <a:lnTo>
                  <a:pt x="186" y="482"/>
                </a:lnTo>
                <a:lnTo>
                  <a:pt x="236" y="438"/>
                </a:lnTo>
                <a:lnTo>
                  <a:pt x="294" y="398"/>
                </a:lnTo>
                <a:lnTo>
                  <a:pt x="360" y="360"/>
                </a:lnTo>
                <a:lnTo>
                  <a:pt x="426" y="332"/>
                </a:lnTo>
                <a:lnTo>
                  <a:pt x="488" y="314"/>
                </a:lnTo>
                <a:lnTo>
                  <a:pt x="544" y="304"/>
                </a:lnTo>
                <a:lnTo>
                  <a:pt x="594" y="300"/>
                </a:lnTo>
                <a:lnTo>
                  <a:pt x="638" y="300"/>
                </a:lnTo>
                <a:lnTo>
                  <a:pt x="678" y="304"/>
                </a:lnTo>
                <a:lnTo>
                  <a:pt x="710" y="312"/>
                </a:lnTo>
                <a:lnTo>
                  <a:pt x="736" y="320"/>
                </a:lnTo>
                <a:lnTo>
                  <a:pt x="754" y="326"/>
                </a:lnTo>
                <a:lnTo>
                  <a:pt x="766" y="332"/>
                </a:lnTo>
                <a:lnTo>
                  <a:pt x="770" y="334"/>
                </a:lnTo>
                <a:lnTo>
                  <a:pt x="680" y="476"/>
                </a:lnTo>
                <a:lnTo>
                  <a:pt x="982" y="370"/>
                </a:lnTo>
                <a:lnTo>
                  <a:pt x="912" y="0"/>
                </a:lnTo>
                <a:lnTo>
                  <a:pt x="854" y="150"/>
                </a:lnTo>
                <a:lnTo>
                  <a:pt x="850" y="148"/>
                </a:lnTo>
                <a:lnTo>
                  <a:pt x="838" y="142"/>
                </a:lnTo>
                <a:lnTo>
                  <a:pt x="822" y="134"/>
                </a:lnTo>
                <a:lnTo>
                  <a:pt x="798" y="126"/>
                </a:lnTo>
                <a:lnTo>
                  <a:pt x="768" y="120"/>
                </a:lnTo>
                <a:lnTo>
                  <a:pt x="732" y="114"/>
                </a:lnTo>
                <a:lnTo>
                  <a:pt x="692" y="110"/>
                </a:lnTo>
                <a:lnTo>
                  <a:pt x="646" y="110"/>
                </a:lnTo>
                <a:lnTo>
                  <a:pt x="596" y="116"/>
                </a:lnTo>
                <a:lnTo>
                  <a:pt x="540" y="126"/>
                </a:lnTo>
                <a:lnTo>
                  <a:pt x="482" y="146"/>
                </a:lnTo>
                <a:lnTo>
                  <a:pt x="422" y="172"/>
                </a:lnTo>
                <a:lnTo>
                  <a:pt x="356" y="210"/>
                </a:lnTo>
                <a:lnTo>
                  <a:pt x="290" y="258"/>
                </a:lnTo>
                <a:lnTo>
                  <a:pt x="230" y="310"/>
                </a:lnTo>
                <a:lnTo>
                  <a:pt x="178" y="364"/>
                </a:lnTo>
                <a:lnTo>
                  <a:pt x="136" y="422"/>
                </a:lnTo>
                <a:lnTo>
                  <a:pt x="100" y="480"/>
                </a:lnTo>
                <a:lnTo>
                  <a:pt x="72" y="536"/>
                </a:lnTo>
                <a:lnTo>
                  <a:pt x="48" y="590"/>
                </a:lnTo>
                <a:lnTo>
                  <a:pt x="30" y="640"/>
                </a:lnTo>
                <a:lnTo>
                  <a:pt x="18" y="684"/>
                </a:lnTo>
                <a:lnTo>
                  <a:pt x="8" y="722"/>
                </a:lnTo>
                <a:lnTo>
                  <a:pt x="4" y="750"/>
                </a:lnTo>
                <a:lnTo>
                  <a:pt x="0" y="768"/>
                </a:lnTo>
                <a:lnTo>
                  <a:pt x="0" y="774"/>
                </a:lnTo>
              </a:path>
            </a:pathLst>
          </a:custGeom>
          <a:gradFill rotWithShape="1">
            <a:gsLst>
              <a:gs pos="0">
                <a:srgbClr val="93D267">
                  <a:alpha val="32001"/>
                </a:srgbClr>
              </a:gs>
              <a:gs pos="100000">
                <a:srgbClr val="88CE58">
                  <a:alpha val="100000"/>
                </a:srgbClr>
              </a:gs>
            </a:gsLst>
            <a:lin ang="0" scaled="1"/>
            <a:tileRect/>
          </a:gradFill>
          <a:ln w="12700">
            <a:noFill/>
          </a:ln>
        </p:spPr>
        <p:txBody>
          <a:bodyPr/>
          <a:p>
            <a:endParaRPr lang="zh-CN" altLang="en-US"/>
          </a:p>
        </p:txBody>
      </p:sp>
      <p:sp>
        <p:nvSpPr>
          <p:cNvPr id="37897" name="Freeform 8"/>
          <p:cNvSpPr/>
          <p:nvPr/>
        </p:nvSpPr>
        <p:spPr>
          <a:xfrm rot="1754271">
            <a:off x="6991350" y="1219200"/>
            <a:ext cx="1466850" cy="1155700"/>
          </a:xfrm>
          <a:custGeom>
            <a:avLst/>
            <a:gdLst>
              <a:gd name="txL" fmla="*/ 0 w 982"/>
              <a:gd name="txT" fmla="*/ 0 h 774"/>
              <a:gd name="txR" fmla="*/ 982 w 982"/>
              <a:gd name="txB" fmla="*/ 774 h 774"/>
            </a:gdLst>
            <a:ahLst/>
            <a:cxnLst>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2147483647"/>
              </a:cxn>
            </a:cxnLst>
            <a:rect l="txL" t="txT" r="txR" b="txB"/>
            <a:pathLst>
              <a:path w="982" h="774">
                <a:moveTo>
                  <a:pt x="0" y="774"/>
                </a:moveTo>
                <a:lnTo>
                  <a:pt x="2" y="770"/>
                </a:lnTo>
                <a:lnTo>
                  <a:pt x="8" y="754"/>
                </a:lnTo>
                <a:lnTo>
                  <a:pt x="16" y="730"/>
                </a:lnTo>
                <a:lnTo>
                  <a:pt x="32" y="698"/>
                </a:lnTo>
                <a:lnTo>
                  <a:pt x="50" y="660"/>
                </a:lnTo>
                <a:lnTo>
                  <a:pt x="76" y="618"/>
                </a:lnTo>
                <a:lnTo>
                  <a:pt x="106" y="574"/>
                </a:lnTo>
                <a:lnTo>
                  <a:pt x="142" y="528"/>
                </a:lnTo>
                <a:lnTo>
                  <a:pt x="186" y="482"/>
                </a:lnTo>
                <a:lnTo>
                  <a:pt x="236" y="438"/>
                </a:lnTo>
                <a:lnTo>
                  <a:pt x="294" y="398"/>
                </a:lnTo>
                <a:lnTo>
                  <a:pt x="360" y="360"/>
                </a:lnTo>
                <a:lnTo>
                  <a:pt x="426" y="332"/>
                </a:lnTo>
                <a:lnTo>
                  <a:pt x="488" y="314"/>
                </a:lnTo>
                <a:lnTo>
                  <a:pt x="544" y="304"/>
                </a:lnTo>
                <a:lnTo>
                  <a:pt x="594" y="300"/>
                </a:lnTo>
                <a:lnTo>
                  <a:pt x="638" y="300"/>
                </a:lnTo>
                <a:lnTo>
                  <a:pt x="678" y="304"/>
                </a:lnTo>
                <a:lnTo>
                  <a:pt x="710" y="312"/>
                </a:lnTo>
                <a:lnTo>
                  <a:pt x="736" y="320"/>
                </a:lnTo>
                <a:lnTo>
                  <a:pt x="754" y="326"/>
                </a:lnTo>
                <a:lnTo>
                  <a:pt x="766" y="332"/>
                </a:lnTo>
                <a:lnTo>
                  <a:pt x="770" y="334"/>
                </a:lnTo>
                <a:lnTo>
                  <a:pt x="680" y="476"/>
                </a:lnTo>
                <a:lnTo>
                  <a:pt x="982" y="370"/>
                </a:lnTo>
                <a:lnTo>
                  <a:pt x="912" y="0"/>
                </a:lnTo>
                <a:lnTo>
                  <a:pt x="854" y="150"/>
                </a:lnTo>
                <a:lnTo>
                  <a:pt x="850" y="148"/>
                </a:lnTo>
                <a:lnTo>
                  <a:pt x="838" y="142"/>
                </a:lnTo>
                <a:lnTo>
                  <a:pt x="822" y="134"/>
                </a:lnTo>
                <a:lnTo>
                  <a:pt x="798" y="126"/>
                </a:lnTo>
                <a:lnTo>
                  <a:pt x="768" y="120"/>
                </a:lnTo>
                <a:lnTo>
                  <a:pt x="732" y="114"/>
                </a:lnTo>
                <a:lnTo>
                  <a:pt x="692" y="110"/>
                </a:lnTo>
                <a:lnTo>
                  <a:pt x="646" y="110"/>
                </a:lnTo>
                <a:lnTo>
                  <a:pt x="596" y="116"/>
                </a:lnTo>
                <a:lnTo>
                  <a:pt x="540" y="126"/>
                </a:lnTo>
                <a:lnTo>
                  <a:pt x="482" y="146"/>
                </a:lnTo>
                <a:lnTo>
                  <a:pt x="422" y="172"/>
                </a:lnTo>
                <a:lnTo>
                  <a:pt x="356" y="210"/>
                </a:lnTo>
                <a:lnTo>
                  <a:pt x="290" y="258"/>
                </a:lnTo>
                <a:lnTo>
                  <a:pt x="230" y="310"/>
                </a:lnTo>
                <a:lnTo>
                  <a:pt x="178" y="364"/>
                </a:lnTo>
                <a:lnTo>
                  <a:pt x="136" y="422"/>
                </a:lnTo>
                <a:lnTo>
                  <a:pt x="100" y="480"/>
                </a:lnTo>
                <a:lnTo>
                  <a:pt x="72" y="536"/>
                </a:lnTo>
                <a:lnTo>
                  <a:pt x="48" y="590"/>
                </a:lnTo>
                <a:lnTo>
                  <a:pt x="30" y="640"/>
                </a:lnTo>
                <a:lnTo>
                  <a:pt x="18" y="684"/>
                </a:lnTo>
                <a:lnTo>
                  <a:pt x="8" y="722"/>
                </a:lnTo>
                <a:lnTo>
                  <a:pt x="4" y="750"/>
                </a:lnTo>
                <a:lnTo>
                  <a:pt x="0" y="768"/>
                </a:lnTo>
                <a:lnTo>
                  <a:pt x="0" y="774"/>
                </a:lnTo>
              </a:path>
            </a:pathLst>
          </a:custGeom>
          <a:gradFill rotWithShape="1">
            <a:gsLst>
              <a:gs pos="0">
                <a:srgbClr val="B48EED">
                  <a:alpha val="32001"/>
                </a:srgbClr>
              </a:gs>
              <a:gs pos="100000">
                <a:srgbClr val="AD83EB">
                  <a:alpha val="100000"/>
                </a:srgbClr>
              </a:gs>
            </a:gsLst>
            <a:lin ang="0" scaled="1"/>
            <a:tileRect/>
          </a:gradFill>
          <a:ln w="12700">
            <a:noFill/>
          </a:ln>
        </p:spPr>
        <p:txBody>
          <a:bodyPr/>
          <a:p>
            <a:endParaRPr lang="zh-CN" altLang="en-US"/>
          </a:p>
        </p:txBody>
      </p:sp>
      <p:sp>
        <p:nvSpPr>
          <p:cNvPr id="37899" name="Text Box 10"/>
          <p:cNvSpPr txBox="1"/>
          <p:nvPr/>
        </p:nvSpPr>
        <p:spPr>
          <a:xfrm>
            <a:off x="2362200" y="3124200"/>
            <a:ext cx="2133600" cy="2306955"/>
          </a:xfrm>
          <a:prstGeom prst="rect">
            <a:avLst/>
          </a:prstGeom>
          <a:noFill/>
          <a:ln w="9525">
            <a:noFill/>
          </a:ln>
        </p:spPr>
        <p:txBody>
          <a:bodyPr>
            <a:spAutoFit/>
          </a:bodyPr>
          <a:p>
            <a:pPr eaLnBrk="0" hangingPunct="0"/>
            <a:r>
              <a:rPr lang="zh-CN" altLang="en-US">
                <a:solidFill>
                  <a:srgbClr val="FFFFFF"/>
                </a:solidFill>
                <a:latin typeface="Arial" panose="020B0604020202020204" pitchFamily="34" charset="0"/>
                <a:ea typeface="宋体" panose="02010600030101010101" pitchFamily="2" charset="-122"/>
              </a:rPr>
              <a:t>一是</a:t>
            </a:r>
            <a:r>
              <a:rPr lang="en-US" altLang="zh-CN">
                <a:solidFill>
                  <a:srgbClr val="FFFFFF"/>
                </a:solidFill>
                <a:latin typeface="Arial" panose="020B0604020202020204" pitchFamily="34" charset="0"/>
              </a:rPr>
              <a:t>近年来，我市化工产业发展较快，面临的事故风险和重要应急资源发生了变化，新的发展形势对高效应急处置提出更高要求。</a:t>
            </a:r>
            <a:endParaRPr lang="en-US" altLang="zh-CN">
              <a:solidFill>
                <a:srgbClr val="FFFFFF"/>
              </a:solidFill>
              <a:latin typeface="Arial" panose="020B0604020202020204" pitchFamily="34" charset="0"/>
            </a:endParaRPr>
          </a:p>
        </p:txBody>
      </p:sp>
      <p:sp>
        <p:nvSpPr>
          <p:cNvPr id="37900" name="Text Box 11"/>
          <p:cNvSpPr txBox="1"/>
          <p:nvPr/>
        </p:nvSpPr>
        <p:spPr>
          <a:xfrm>
            <a:off x="5029200" y="3097213"/>
            <a:ext cx="2133600" cy="2676525"/>
          </a:xfrm>
          <a:prstGeom prst="rect">
            <a:avLst/>
          </a:prstGeom>
          <a:noFill/>
          <a:ln w="9525">
            <a:noFill/>
          </a:ln>
        </p:spPr>
        <p:txBody>
          <a:bodyPr>
            <a:spAutoFit/>
          </a:bodyPr>
          <a:p>
            <a:pPr eaLnBrk="0" hangingPunct="0"/>
            <a:r>
              <a:rPr lang="en-US" altLang="zh-CN" sz="1400">
                <a:solidFill>
                  <a:srgbClr val="FFFFFF"/>
                </a:solidFill>
                <a:latin typeface="Arial" panose="020B0604020202020204" pitchFamily="34" charset="0"/>
              </a:rPr>
              <a:t>二是根据政府机构改革职能调整，原《长治市危险化学品生产安全事故应急预案（长政办发〔2017〕146号）中成员单位的职责调整较大，新《预案》的修订应与机构改革的变化相适应,原有的危险化学品生产安全事故应急预案已不适应目前体制机制需要，修订预案势在必行。</a:t>
            </a:r>
            <a:endParaRPr lang="en-US" altLang="zh-CN" sz="1400">
              <a:solidFill>
                <a:srgbClr val="FFFFFF"/>
              </a:solidFill>
              <a:latin typeface="Arial" panose="020B0604020202020204" pitchFamily="34" charset="0"/>
            </a:endParaRPr>
          </a:p>
        </p:txBody>
      </p:sp>
      <p:sp>
        <p:nvSpPr>
          <p:cNvPr id="37901" name="Text Box 12"/>
          <p:cNvSpPr txBox="1"/>
          <p:nvPr/>
        </p:nvSpPr>
        <p:spPr>
          <a:xfrm>
            <a:off x="7696200" y="3065463"/>
            <a:ext cx="2133600" cy="2799715"/>
          </a:xfrm>
          <a:prstGeom prst="rect">
            <a:avLst/>
          </a:prstGeom>
          <a:noFill/>
          <a:ln w="9525">
            <a:noFill/>
          </a:ln>
        </p:spPr>
        <p:txBody>
          <a:bodyPr>
            <a:spAutoFit/>
          </a:bodyPr>
          <a:p>
            <a:pPr eaLnBrk="0" hangingPunct="0"/>
            <a:r>
              <a:rPr lang="en-US" altLang="zh-CN" sz="1600">
                <a:solidFill>
                  <a:srgbClr val="FFFFFF"/>
                </a:solidFill>
                <a:latin typeface="Arial" panose="020B0604020202020204" pitchFamily="34" charset="0"/>
              </a:rPr>
              <a:t>三是按照长治市人民政府办公室《关于建立长治市应急救援指挥体系的通知》（长政办发〔2019〕37号），《长治市突发事件总体预案》等要求，在原《长治市危险化学品生产安全事故应急预案》的基础上，进行修订。</a:t>
            </a:r>
            <a:endParaRPr lang="en-US" altLang="zh-CN" sz="1600">
              <a:solidFill>
                <a:srgbClr val="FFFFFF"/>
              </a:solidFill>
              <a:latin typeface="Arial" panose="020B0604020202020204" pitchFamily="34" charset="0"/>
            </a:endParaRPr>
          </a:p>
        </p:txBody>
      </p:sp>
      <p:sp>
        <p:nvSpPr>
          <p:cNvPr id="37902" name="AutoShape 13"/>
          <p:cNvSpPr/>
          <p:nvPr/>
        </p:nvSpPr>
        <p:spPr>
          <a:xfrm>
            <a:off x="4953000" y="2303463"/>
            <a:ext cx="2438400" cy="439737"/>
          </a:xfrm>
          <a:prstGeom prst="roundRect">
            <a:avLst>
              <a:gd name="adj" fmla="val 50000"/>
            </a:avLst>
          </a:prstGeom>
          <a:gradFill rotWithShape="1">
            <a:gsLst>
              <a:gs pos="0">
                <a:srgbClr val="D79133"/>
              </a:gs>
              <a:gs pos="100000">
                <a:srgbClr val="634318"/>
              </a:gs>
            </a:gsLst>
            <a:lin ang="5400000" scaled="1"/>
            <a:tileRect/>
          </a:gradFill>
          <a:ln w="9525">
            <a:noFill/>
          </a:ln>
        </p:spPr>
        <p:txBody>
          <a:bodyPr wrap="none" anchor="ctr"/>
          <a:p>
            <a:endParaRPr dirty="0">
              <a:latin typeface="Arial" panose="020B0604020202020204" pitchFamily="34" charset="0"/>
            </a:endParaRPr>
          </a:p>
        </p:txBody>
      </p:sp>
      <p:sp>
        <p:nvSpPr>
          <p:cNvPr id="37904" name="AutoShape 15"/>
          <p:cNvSpPr/>
          <p:nvPr/>
        </p:nvSpPr>
        <p:spPr>
          <a:xfrm>
            <a:off x="7620000" y="2286000"/>
            <a:ext cx="2438400" cy="439738"/>
          </a:xfrm>
          <a:prstGeom prst="roundRect">
            <a:avLst>
              <a:gd name="adj" fmla="val 50000"/>
            </a:avLst>
          </a:prstGeom>
          <a:gradFill rotWithShape="1">
            <a:gsLst>
              <a:gs pos="0">
                <a:srgbClr val="4B71DD"/>
              </a:gs>
              <a:gs pos="100000">
                <a:srgbClr val="233466"/>
              </a:gs>
            </a:gsLst>
            <a:lin ang="5400000" scaled="1"/>
            <a:tileRect/>
          </a:gradFill>
          <a:ln w="9525">
            <a:noFill/>
          </a:ln>
        </p:spPr>
        <p:txBody>
          <a:bodyPr wrap="none" anchor="ctr"/>
          <a:p>
            <a:endParaRPr dirty="0">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页脚占位符 3"/>
          <p:cNvSpPr txBox="1">
            <a:spLocks noGrp="1"/>
          </p:cNvSpPr>
          <p:nvPr/>
        </p:nvSpPr>
        <p:spPr>
          <a:xfrm>
            <a:off x="8570913" y="6381750"/>
            <a:ext cx="2133600" cy="244475"/>
          </a:xfrm>
          <a:prstGeom prst="rect">
            <a:avLst/>
          </a:prstGeom>
          <a:noFill/>
          <a:ln w="9525">
            <a:noFill/>
          </a:ln>
        </p:spPr>
        <p:txBody>
          <a:bodyPr/>
          <a:p>
            <a:r>
              <a:rPr lang="en-US" altLang="zh-CN" dirty="0">
                <a:latin typeface="Arial" panose="020B0604020202020204" pitchFamily="34" charset="0"/>
              </a:rPr>
              <a:t>   </a:t>
            </a:r>
            <a:endParaRPr lang="en-US" altLang="zh-CN" dirty="0">
              <a:latin typeface="Arial" panose="020B0604020202020204" pitchFamily="34" charset="0"/>
            </a:endParaRPr>
          </a:p>
          <a:p>
            <a:r>
              <a:rPr lang="en-US" altLang="zh-CN">
                <a:latin typeface="Arial" panose="020B0604020202020204" pitchFamily="34" charset="0"/>
              </a:rPr>
              <a:t>   </a:t>
            </a:r>
            <a:endParaRPr lang="en-US" altLang="zh-CN">
              <a:latin typeface="Arial" panose="020B0604020202020204" pitchFamily="34" charset="0"/>
            </a:endParaRPr>
          </a:p>
        </p:txBody>
      </p:sp>
      <p:sp>
        <p:nvSpPr>
          <p:cNvPr id="44035" name="Rectangle 2"/>
          <p:cNvSpPr>
            <a:spLocks noGrp="1"/>
          </p:cNvSpPr>
          <p:nvPr>
            <p:ph type="title"/>
          </p:nvPr>
        </p:nvSpPr>
        <p:spPr/>
        <p:txBody>
          <a:bodyPr vert="horz" wrap="square" lIns="91440" tIns="45720" rIns="91440" bIns="45720" anchor="ctr"/>
          <a:p>
            <a:r>
              <a:rPr lang="en-US" altLang="zh-CN" sz="5400"/>
              <a:t>二、预案修订依据</a:t>
            </a:r>
            <a:endParaRPr lang="en-US" altLang="zh-CN" sz="5400"/>
          </a:p>
        </p:txBody>
      </p:sp>
      <p:grpSp>
        <p:nvGrpSpPr>
          <p:cNvPr id="44036" name="Group 4"/>
          <p:cNvGrpSpPr/>
          <p:nvPr/>
        </p:nvGrpSpPr>
        <p:grpSpPr>
          <a:xfrm>
            <a:off x="4578350" y="1524000"/>
            <a:ext cx="3254375" cy="1522413"/>
            <a:chOff x="1924" y="960"/>
            <a:chExt cx="2050" cy="959"/>
          </a:xfrm>
        </p:grpSpPr>
        <p:grpSp>
          <p:nvGrpSpPr>
            <p:cNvPr id="44037" name="Group 5"/>
            <p:cNvGrpSpPr/>
            <p:nvPr/>
          </p:nvGrpSpPr>
          <p:grpSpPr>
            <a:xfrm>
              <a:off x="2356" y="960"/>
              <a:ext cx="1192" cy="959"/>
              <a:chOff x="2057" y="862"/>
              <a:chExt cx="1549" cy="1351"/>
            </a:xfrm>
          </p:grpSpPr>
          <p:sp>
            <p:nvSpPr>
              <p:cNvPr id="44038" name="AutoShape 6"/>
              <p:cNvSpPr/>
              <p:nvPr/>
            </p:nvSpPr>
            <p:spPr>
              <a:xfrm>
                <a:off x="2070" y="885"/>
                <a:ext cx="1536" cy="1328"/>
              </a:xfrm>
              <a:prstGeom prst="hexagon">
                <a:avLst>
                  <a:gd name="adj" fmla="val 28915"/>
                  <a:gd name="vf" fmla="val 115470"/>
                </a:avLst>
              </a:prstGeom>
              <a:solidFill>
                <a:srgbClr val="808080"/>
              </a:solidFill>
              <a:ln w="9525">
                <a:noFill/>
              </a:ln>
            </p:spPr>
            <p:txBody>
              <a:bodyPr wrap="none" anchor="ctr"/>
              <a:p>
                <a:endParaRPr dirty="0">
                  <a:latin typeface="Arial" panose="020B0604020202020204" pitchFamily="34" charset="0"/>
                </a:endParaRPr>
              </a:p>
            </p:txBody>
          </p:sp>
          <p:sp>
            <p:nvSpPr>
              <p:cNvPr id="44039" name="AutoShape 7"/>
              <p:cNvSpPr/>
              <p:nvPr/>
            </p:nvSpPr>
            <p:spPr>
              <a:xfrm>
                <a:off x="2057" y="862"/>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p>
                <a:endParaRPr dirty="0">
                  <a:latin typeface="Arial" panose="020B0604020202020204" pitchFamily="34" charset="0"/>
                </a:endParaRPr>
              </a:p>
            </p:txBody>
          </p:sp>
          <p:sp>
            <p:nvSpPr>
              <p:cNvPr id="44040" name="AutoShape 8"/>
              <p:cNvSpPr/>
              <p:nvPr/>
            </p:nvSpPr>
            <p:spPr>
              <a:xfrm>
                <a:off x="2147" y="942"/>
                <a:ext cx="1350" cy="1168"/>
              </a:xfrm>
              <a:prstGeom prst="hexagon">
                <a:avLst>
                  <a:gd name="adj" fmla="val 28895"/>
                  <a:gd name="vf" fmla="val 115470"/>
                </a:avLst>
              </a:prstGeom>
              <a:gradFill rotWithShape="1">
                <a:gsLst>
                  <a:gs pos="0">
                    <a:srgbClr val="7262EC"/>
                  </a:gs>
                  <a:gs pos="100000">
                    <a:srgbClr val="2614AA"/>
                  </a:gs>
                </a:gsLst>
                <a:lin ang="2700000" scaled="1"/>
                <a:tileRect/>
              </a:gradFill>
              <a:ln w="9525" cap="flat" cmpd="sng">
                <a:solidFill>
                  <a:schemeClr val="tx1"/>
                </a:solidFill>
                <a:prstDash val="solid"/>
                <a:miter/>
                <a:headEnd type="none" w="med" len="med"/>
                <a:tailEnd type="none" w="med" len="med"/>
              </a:ln>
            </p:spPr>
            <p:txBody>
              <a:bodyPr wrap="none" anchor="ctr"/>
              <a:p>
                <a:endParaRPr dirty="0">
                  <a:latin typeface="Arial" panose="020B0604020202020204" pitchFamily="34" charset="0"/>
                </a:endParaRPr>
              </a:p>
            </p:txBody>
          </p:sp>
        </p:grpSp>
        <p:sp>
          <p:nvSpPr>
            <p:cNvPr id="44041" name="Text Box 9"/>
            <p:cNvSpPr txBox="1"/>
            <p:nvPr/>
          </p:nvSpPr>
          <p:spPr>
            <a:xfrm>
              <a:off x="1924" y="1170"/>
              <a:ext cx="2050" cy="329"/>
            </a:xfrm>
            <a:prstGeom prst="rect">
              <a:avLst/>
            </a:prstGeom>
            <a:noFill/>
            <a:ln w="9525">
              <a:noFill/>
            </a:ln>
          </p:spPr>
          <p:txBody>
            <a:bodyPr wrap="square">
              <a:spAutoFit/>
            </a:bodyPr>
            <a:p>
              <a:pPr algn="ctr" eaLnBrk="0" hangingPunct="0"/>
              <a:r>
                <a:rPr lang="en-US" altLang="zh-CN" sz="1400" b="1">
                  <a:solidFill>
                    <a:srgbClr val="FFFFFF"/>
                  </a:solidFill>
                  <a:latin typeface="Arial" panose="020B0604020202020204" pitchFamily="34" charset="0"/>
                </a:rPr>
                <a:t>危险化学品       </a:t>
              </a:r>
              <a:endParaRPr lang="en-US" altLang="zh-CN" sz="1400" b="1">
                <a:solidFill>
                  <a:srgbClr val="FFFFFF"/>
                </a:solidFill>
                <a:latin typeface="Arial" panose="020B0604020202020204" pitchFamily="34" charset="0"/>
              </a:endParaRPr>
            </a:p>
            <a:p>
              <a:pPr algn="ctr" eaLnBrk="0" hangingPunct="0"/>
              <a:r>
                <a:rPr lang="en-US" altLang="zh-CN" sz="1400" b="1">
                  <a:solidFill>
                    <a:srgbClr val="FFFFFF"/>
                  </a:solidFill>
                  <a:latin typeface="Arial" panose="020B0604020202020204" pitchFamily="34" charset="0"/>
                </a:rPr>
                <a:t>        安全管理条例</a:t>
              </a:r>
              <a:endParaRPr lang="en-US" altLang="zh-CN" sz="1400" b="1">
                <a:solidFill>
                  <a:srgbClr val="FFFFFF"/>
                </a:solidFill>
                <a:latin typeface="Arial" panose="020B0604020202020204" pitchFamily="34" charset="0"/>
              </a:endParaRPr>
            </a:p>
          </p:txBody>
        </p:sp>
      </p:grpSp>
      <p:grpSp>
        <p:nvGrpSpPr>
          <p:cNvPr id="44042" name="Group 10"/>
          <p:cNvGrpSpPr/>
          <p:nvPr/>
        </p:nvGrpSpPr>
        <p:grpSpPr>
          <a:xfrm>
            <a:off x="3886200" y="2282825"/>
            <a:ext cx="1893888" cy="1522413"/>
            <a:chOff x="1488" y="1438"/>
            <a:chExt cx="1193" cy="959"/>
          </a:xfrm>
        </p:grpSpPr>
        <p:grpSp>
          <p:nvGrpSpPr>
            <p:cNvPr id="44043" name="Group 11"/>
            <p:cNvGrpSpPr/>
            <p:nvPr/>
          </p:nvGrpSpPr>
          <p:grpSpPr>
            <a:xfrm>
              <a:off x="1488" y="1438"/>
              <a:ext cx="1193" cy="959"/>
              <a:chOff x="1110" y="2656"/>
              <a:chExt cx="1549" cy="1351"/>
            </a:xfrm>
          </p:grpSpPr>
          <p:sp>
            <p:nvSpPr>
              <p:cNvPr id="44044" name="AutoShape 12"/>
              <p:cNvSpPr/>
              <p:nvPr/>
            </p:nvSpPr>
            <p:spPr>
              <a:xfrm>
                <a:off x="1123" y="2679"/>
                <a:ext cx="1536" cy="1328"/>
              </a:xfrm>
              <a:prstGeom prst="hexagon">
                <a:avLst>
                  <a:gd name="adj" fmla="val 28915"/>
                  <a:gd name="vf" fmla="val 115470"/>
                </a:avLst>
              </a:prstGeom>
              <a:solidFill>
                <a:srgbClr val="808080"/>
              </a:solidFill>
              <a:ln w="9525">
                <a:noFill/>
              </a:ln>
            </p:spPr>
            <p:txBody>
              <a:bodyPr wrap="none" anchor="ctr"/>
              <a:p>
                <a:endParaRPr dirty="0">
                  <a:latin typeface="Arial" panose="020B0604020202020204" pitchFamily="34" charset="0"/>
                </a:endParaRPr>
              </a:p>
            </p:txBody>
          </p:sp>
          <p:sp>
            <p:nvSpPr>
              <p:cNvPr id="44045" name="AutoShape 13"/>
              <p:cNvSpPr/>
              <p:nvPr/>
            </p:nvSpPr>
            <p:spPr>
              <a:xfrm>
                <a:off x="1110"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p>
                <a:endParaRPr dirty="0">
                  <a:latin typeface="Arial" panose="020B0604020202020204" pitchFamily="34" charset="0"/>
                </a:endParaRPr>
              </a:p>
            </p:txBody>
          </p:sp>
          <p:sp>
            <p:nvSpPr>
              <p:cNvPr id="44046" name="AutoShape 14"/>
              <p:cNvSpPr/>
              <p:nvPr/>
            </p:nvSpPr>
            <p:spPr>
              <a:xfrm>
                <a:off x="1200" y="2736"/>
                <a:ext cx="1350" cy="1168"/>
              </a:xfrm>
              <a:prstGeom prst="hexagon">
                <a:avLst>
                  <a:gd name="adj" fmla="val 28895"/>
                  <a:gd name="vf" fmla="val 115470"/>
                </a:avLst>
              </a:prstGeom>
              <a:gradFill rotWithShape="1">
                <a:gsLst>
                  <a:gs pos="0">
                    <a:srgbClr val="24B443"/>
                  </a:gs>
                  <a:gs pos="100000">
                    <a:srgbClr val="115D16"/>
                  </a:gs>
                </a:gsLst>
                <a:lin ang="2700000" scaled="1"/>
                <a:tileRect/>
              </a:gradFill>
              <a:ln w="9525" cap="flat" cmpd="sng">
                <a:solidFill>
                  <a:schemeClr val="tx1"/>
                </a:solidFill>
                <a:prstDash val="solid"/>
                <a:miter/>
                <a:headEnd type="none" w="med" len="med"/>
                <a:tailEnd type="none" w="med" len="med"/>
              </a:ln>
            </p:spPr>
            <p:txBody>
              <a:bodyPr wrap="none" anchor="ctr"/>
              <a:p>
                <a:endParaRPr dirty="0">
                  <a:latin typeface="Arial" panose="020B0604020202020204" pitchFamily="34" charset="0"/>
                </a:endParaRPr>
              </a:p>
            </p:txBody>
          </p:sp>
        </p:grpSp>
        <p:sp>
          <p:nvSpPr>
            <p:cNvPr id="44047" name="Text Box 15"/>
            <p:cNvSpPr txBox="1"/>
            <p:nvPr/>
          </p:nvSpPr>
          <p:spPr>
            <a:xfrm>
              <a:off x="1637" y="1642"/>
              <a:ext cx="905" cy="329"/>
            </a:xfrm>
            <a:prstGeom prst="rect">
              <a:avLst/>
            </a:prstGeom>
            <a:noFill/>
            <a:ln w="9525">
              <a:noFill/>
            </a:ln>
          </p:spPr>
          <p:txBody>
            <a:bodyPr wrap="none">
              <a:spAutoFit/>
            </a:bodyPr>
            <a:p>
              <a:pPr algn="ctr" eaLnBrk="0" hangingPunct="0"/>
              <a:r>
                <a:rPr lang="en-US" altLang="zh-CN" sz="1400" b="1">
                  <a:solidFill>
                    <a:srgbClr val="FFFFFF"/>
                  </a:solidFill>
                  <a:latin typeface="Arial" panose="020B0604020202020204" pitchFamily="34" charset="0"/>
                </a:rPr>
                <a:t>长治市生产安全</a:t>
              </a:r>
              <a:endParaRPr lang="en-US" altLang="zh-CN" sz="1400" b="1">
                <a:solidFill>
                  <a:srgbClr val="FFFFFF"/>
                </a:solidFill>
                <a:latin typeface="Arial" panose="020B0604020202020204" pitchFamily="34" charset="0"/>
              </a:endParaRPr>
            </a:p>
            <a:p>
              <a:pPr algn="ctr" eaLnBrk="0" hangingPunct="0"/>
              <a:r>
                <a:rPr lang="en-US" altLang="zh-CN" sz="1400" b="1">
                  <a:solidFill>
                    <a:srgbClr val="FFFFFF"/>
                  </a:solidFill>
                  <a:latin typeface="Arial" panose="020B0604020202020204" pitchFamily="34" charset="0"/>
                </a:rPr>
                <a:t>事故应急预案</a:t>
              </a:r>
              <a:endParaRPr lang="en-US" altLang="zh-CN" sz="1400" b="1">
                <a:solidFill>
                  <a:srgbClr val="FFFFFF"/>
                </a:solidFill>
                <a:latin typeface="Arial" panose="020B0604020202020204" pitchFamily="34" charset="0"/>
              </a:endParaRPr>
            </a:p>
          </p:txBody>
        </p:sp>
      </p:grpSp>
      <p:grpSp>
        <p:nvGrpSpPr>
          <p:cNvPr id="44048" name="Group 16"/>
          <p:cNvGrpSpPr/>
          <p:nvPr/>
        </p:nvGrpSpPr>
        <p:grpSpPr>
          <a:xfrm>
            <a:off x="5264150" y="3046413"/>
            <a:ext cx="1892300" cy="1522412"/>
            <a:chOff x="2356" y="1919"/>
            <a:chExt cx="1192" cy="959"/>
          </a:xfrm>
        </p:grpSpPr>
        <p:grpSp>
          <p:nvGrpSpPr>
            <p:cNvPr id="44049" name="Group 17"/>
            <p:cNvGrpSpPr/>
            <p:nvPr/>
          </p:nvGrpSpPr>
          <p:grpSpPr>
            <a:xfrm>
              <a:off x="2356" y="1919"/>
              <a:ext cx="1192" cy="959"/>
              <a:chOff x="3174" y="2656"/>
              <a:chExt cx="1549" cy="1351"/>
            </a:xfrm>
          </p:grpSpPr>
          <p:sp>
            <p:nvSpPr>
              <p:cNvPr id="44050" name="AutoShape 18"/>
              <p:cNvSpPr/>
              <p:nvPr/>
            </p:nvSpPr>
            <p:spPr>
              <a:xfrm>
                <a:off x="3187" y="2679"/>
                <a:ext cx="1536" cy="1328"/>
              </a:xfrm>
              <a:prstGeom prst="hexagon">
                <a:avLst>
                  <a:gd name="adj" fmla="val 28915"/>
                  <a:gd name="vf" fmla="val 115470"/>
                </a:avLst>
              </a:prstGeom>
              <a:solidFill>
                <a:srgbClr val="808080"/>
              </a:solidFill>
              <a:ln w="9525">
                <a:noFill/>
              </a:ln>
            </p:spPr>
            <p:txBody>
              <a:bodyPr wrap="none" anchor="ctr"/>
              <a:p>
                <a:endParaRPr dirty="0">
                  <a:latin typeface="Arial" panose="020B0604020202020204" pitchFamily="34" charset="0"/>
                </a:endParaRPr>
              </a:p>
            </p:txBody>
          </p:sp>
          <p:sp>
            <p:nvSpPr>
              <p:cNvPr id="44051" name="AutoShape 19"/>
              <p:cNvSpPr/>
              <p:nvPr/>
            </p:nvSpPr>
            <p:spPr>
              <a:xfrm>
                <a:off x="3174"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p>
                <a:endParaRPr dirty="0">
                  <a:latin typeface="Arial" panose="020B0604020202020204" pitchFamily="34" charset="0"/>
                </a:endParaRPr>
              </a:p>
            </p:txBody>
          </p:sp>
          <p:sp>
            <p:nvSpPr>
              <p:cNvPr id="44052" name="AutoShape 20"/>
              <p:cNvSpPr/>
              <p:nvPr/>
            </p:nvSpPr>
            <p:spPr>
              <a:xfrm>
                <a:off x="3264" y="2736"/>
                <a:ext cx="1350" cy="1168"/>
              </a:xfrm>
              <a:prstGeom prst="hexagon">
                <a:avLst>
                  <a:gd name="adj" fmla="val 28895"/>
                  <a:gd name="vf" fmla="val 115470"/>
                </a:avLst>
              </a:prstGeom>
              <a:gradFill rotWithShape="1">
                <a:gsLst>
                  <a:gs pos="0">
                    <a:srgbClr val="CC7032"/>
                  </a:gs>
                  <a:gs pos="100000">
                    <a:srgbClr val="844820"/>
                  </a:gs>
                </a:gsLst>
                <a:lin ang="2700000" scaled="1"/>
                <a:tileRect/>
              </a:gradFill>
              <a:ln w="9525" cap="flat" cmpd="sng">
                <a:solidFill>
                  <a:schemeClr val="tx1"/>
                </a:solidFill>
                <a:prstDash val="solid"/>
                <a:miter/>
                <a:headEnd type="none" w="med" len="med"/>
                <a:tailEnd type="none" w="med" len="med"/>
              </a:ln>
            </p:spPr>
            <p:txBody>
              <a:bodyPr wrap="none" anchor="ctr"/>
              <a:p>
                <a:endParaRPr dirty="0">
                  <a:latin typeface="Arial" panose="020B0604020202020204" pitchFamily="34" charset="0"/>
                </a:endParaRPr>
              </a:p>
            </p:txBody>
          </p:sp>
        </p:grpSp>
        <p:sp>
          <p:nvSpPr>
            <p:cNvPr id="44053" name="Text Box 21"/>
            <p:cNvSpPr txBox="1"/>
            <p:nvPr/>
          </p:nvSpPr>
          <p:spPr>
            <a:xfrm>
              <a:off x="2471" y="2133"/>
              <a:ext cx="919" cy="251"/>
            </a:xfrm>
            <a:prstGeom prst="rect">
              <a:avLst/>
            </a:prstGeom>
            <a:noFill/>
            <a:ln w="9525">
              <a:noFill/>
            </a:ln>
          </p:spPr>
          <p:txBody>
            <a:bodyPr wrap="none">
              <a:spAutoFit/>
            </a:bodyPr>
            <a:p>
              <a:pPr algn="ctr" eaLnBrk="0" hangingPunct="0"/>
              <a:r>
                <a:rPr lang="en-US" altLang="zh-CN" sz="2000" b="1">
                  <a:solidFill>
                    <a:srgbClr val="FFFFFF"/>
                  </a:solidFill>
                  <a:latin typeface="Arial" panose="020B0604020202020204" pitchFamily="34" charset="0"/>
                </a:rPr>
                <a:t>安全生产法</a:t>
              </a:r>
              <a:endParaRPr lang="en-US" altLang="zh-CN" sz="2000" b="1">
                <a:solidFill>
                  <a:srgbClr val="FFFFFF"/>
                </a:solidFill>
                <a:latin typeface="Arial" panose="020B0604020202020204" pitchFamily="34" charset="0"/>
              </a:endParaRPr>
            </a:p>
          </p:txBody>
        </p:sp>
      </p:grpSp>
      <p:grpSp>
        <p:nvGrpSpPr>
          <p:cNvPr id="44054" name="Group 22"/>
          <p:cNvGrpSpPr/>
          <p:nvPr/>
        </p:nvGrpSpPr>
        <p:grpSpPr>
          <a:xfrm>
            <a:off x="6640513" y="2282825"/>
            <a:ext cx="1893887" cy="1522413"/>
            <a:chOff x="3223" y="1438"/>
            <a:chExt cx="1193" cy="959"/>
          </a:xfrm>
        </p:grpSpPr>
        <p:grpSp>
          <p:nvGrpSpPr>
            <p:cNvPr id="44055" name="Group 23"/>
            <p:cNvGrpSpPr/>
            <p:nvPr/>
          </p:nvGrpSpPr>
          <p:grpSpPr>
            <a:xfrm>
              <a:off x="3223" y="1438"/>
              <a:ext cx="1193" cy="959"/>
              <a:chOff x="2057" y="862"/>
              <a:chExt cx="1549" cy="1351"/>
            </a:xfrm>
          </p:grpSpPr>
          <p:sp>
            <p:nvSpPr>
              <p:cNvPr id="44056" name="AutoShape 24"/>
              <p:cNvSpPr/>
              <p:nvPr/>
            </p:nvSpPr>
            <p:spPr>
              <a:xfrm>
                <a:off x="2070" y="885"/>
                <a:ext cx="1536" cy="1328"/>
              </a:xfrm>
              <a:prstGeom prst="hexagon">
                <a:avLst>
                  <a:gd name="adj" fmla="val 28915"/>
                  <a:gd name="vf" fmla="val 115470"/>
                </a:avLst>
              </a:prstGeom>
              <a:solidFill>
                <a:srgbClr val="808080"/>
              </a:solidFill>
              <a:ln w="9525">
                <a:noFill/>
              </a:ln>
            </p:spPr>
            <p:txBody>
              <a:bodyPr wrap="none" anchor="ctr"/>
              <a:p>
                <a:endParaRPr dirty="0">
                  <a:latin typeface="Arial" panose="020B0604020202020204" pitchFamily="34" charset="0"/>
                </a:endParaRPr>
              </a:p>
            </p:txBody>
          </p:sp>
          <p:sp>
            <p:nvSpPr>
              <p:cNvPr id="44057" name="AutoShape 25"/>
              <p:cNvSpPr/>
              <p:nvPr/>
            </p:nvSpPr>
            <p:spPr>
              <a:xfrm>
                <a:off x="2057" y="862"/>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p>
                <a:endParaRPr dirty="0">
                  <a:latin typeface="Arial" panose="020B0604020202020204" pitchFamily="34" charset="0"/>
                </a:endParaRPr>
              </a:p>
            </p:txBody>
          </p:sp>
          <p:sp>
            <p:nvSpPr>
              <p:cNvPr id="44058" name="AutoShape 26"/>
              <p:cNvSpPr/>
              <p:nvPr/>
            </p:nvSpPr>
            <p:spPr>
              <a:xfrm>
                <a:off x="2147" y="942"/>
                <a:ext cx="1350" cy="1168"/>
              </a:xfrm>
              <a:prstGeom prst="hexagon">
                <a:avLst>
                  <a:gd name="adj" fmla="val 28895"/>
                  <a:gd name="vf" fmla="val 115470"/>
                </a:avLst>
              </a:prstGeom>
              <a:gradFill rotWithShape="1">
                <a:gsLst>
                  <a:gs pos="0">
                    <a:srgbClr val="3E565A"/>
                  </a:gs>
                  <a:gs pos="100000">
                    <a:srgbClr val="85B9C3"/>
                  </a:gs>
                </a:gsLst>
                <a:lin ang="2700000" scaled="1"/>
                <a:tileRect/>
              </a:gradFill>
              <a:ln w="9525" cap="flat" cmpd="sng">
                <a:solidFill>
                  <a:schemeClr val="tx1"/>
                </a:solidFill>
                <a:prstDash val="solid"/>
                <a:miter/>
                <a:headEnd type="none" w="med" len="med"/>
                <a:tailEnd type="none" w="med" len="med"/>
              </a:ln>
            </p:spPr>
            <p:txBody>
              <a:bodyPr wrap="none" anchor="ctr"/>
              <a:p>
                <a:endParaRPr dirty="0">
                  <a:latin typeface="Arial" panose="020B0604020202020204" pitchFamily="34" charset="0"/>
                </a:endParaRPr>
              </a:p>
            </p:txBody>
          </p:sp>
        </p:grpSp>
        <p:sp>
          <p:nvSpPr>
            <p:cNvPr id="44059" name="Text Box 27"/>
            <p:cNvSpPr txBox="1"/>
            <p:nvPr/>
          </p:nvSpPr>
          <p:spPr>
            <a:xfrm>
              <a:off x="3378" y="1652"/>
              <a:ext cx="888" cy="368"/>
            </a:xfrm>
            <a:prstGeom prst="rect">
              <a:avLst/>
            </a:prstGeom>
            <a:noFill/>
            <a:ln w="9525">
              <a:noFill/>
            </a:ln>
          </p:spPr>
          <p:txBody>
            <a:bodyPr wrap="none">
              <a:spAutoFit/>
            </a:bodyPr>
            <a:p>
              <a:pPr algn="ctr" eaLnBrk="0" hangingPunct="0"/>
              <a:r>
                <a:rPr lang="en-US" altLang="zh-CN" sz="1600" b="1">
                  <a:solidFill>
                    <a:srgbClr val="FFFFFF"/>
                  </a:solidFill>
                  <a:latin typeface="Arial" panose="020B0604020202020204" pitchFamily="34" charset="0"/>
                </a:rPr>
                <a:t>生产安全事故</a:t>
              </a:r>
              <a:endParaRPr lang="en-US" altLang="zh-CN" sz="1600" b="1">
                <a:solidFill>
                  <a:srgbClr val="FFFFFF"/>
                </a:solidFill>
                <a:latin typeface="Arial" panose="020B0604020202020204" pitchFamily="34" charset="0"/>
              </a:endParaRPr>
            </a:p>
            <a:p>
              <a:pPr algn="ctr" eaLnBrk="0" hangingPunct="0"/>
              <a:r>
                <a:rPr lang="en-US" altLang="zh-CN" sz="1600" b="1">
                  <a:solidFill>
                    <a:srgbClr val="FFFFFF"/>
                  </a:solidFill>
                  <a:latin typeface="Arial" panose="020B0604020202020204" pitchFamily="34" charset="0"/>
                </a:rPr>
                <a:t>应急条例</a:t>
              </a:r>
              <a:endParaRPr lang="en-US" altLang="zh-CN" sz="1600" b="1">
                <a:solidFill>
                  <a:srgbClr val="FFFFFF"/>
                </a:solidFill>
                <a:latin typeface="Arial" panose="020B0604020202020204" pitchFamily="34" charset="0"/>
              </a:endParaRPr>
            </a:p>
          </p:txBody>
        </p:sp>
      </p:grpSp>
      <p:grpSp>
        <p:nvGrpSpPr>
          <p:cNvPr id="44060" name="Group 28"/>
          <p:cNvGrpSpPr/>
          <p:nvPr/>
        </p:nvGrpSpPr>
        <p:grpSpPr>
          <a:xfrm>
            <a:off x="6640513" y="3810000"/>
            <a:ext cx="1893887" cy="1522413"/>
            <a:chOff x="3223" y="2400"/>
            <a:chExt cx="1193" cy="959"/>
          </a:xfrm>
        </p:grpSpPr>
        <p:grpSp>
          <p:nvGrpSpPr>
            <p:cNvPr id="44061" name="Group 29"/>
            <p:cNvGrpSpPr/>
            <p:nvPr/>
          </p:nvGrpSpPr>
          <p:grpSpPr>
            <a:xfrm>
              <a:off x="3223" y="2400"/>
              <a:ext cx="1193" cy="959"/>
              <a:chOff x="3174" y="2656"/>
              <a:chExt cx="1549" cy="1351"/>
            </a:xfrm>
          </p:grpSpPr>
          <p:sp>
            <p:nvSpPr>
              <p:cNvPr id="44062" name="AutoShape 30"/>
              <p:cNvSpPr/>
              <p:nvPr/>
            </p:nvSpPr>
            <p:spPr>
              <a:xfrm>
                <a:off x="3187" y="2679"/>
                <a:ext cx="1536" cy="1328"/>
              </a:xfrm>
              <a:prstGeom prst="hexagon">
                <a:avLst>
                  <a:gd name="adj" fmla="val 28915"/>
                  <a:gd name="vf" fmla="val 115470"/>
                </a:avLst>
              </a:prstGeom>
              <a:solidFill>
                <a:srgbClr val="808080"/>
              </a:solidFill>
              <a:ln w="9525">
                <a:noFill/>
              </a:ln>
            </p:spPr>
            <p:txBody>
              <a:bodyPr wrap="none" anchor="ctr"/>
              <a:p>
                <a:endParaRPr dirty="0">
                  <a:latin typeface="Arial" panose="020B0604020202020204" pitchFamily="34" charset="0"/>
                </a:endParaRPr>
              </a:p>
            </p:txBody>
          </p:sp>
          <p:sp>
            <p:nvSpPr>
              <p:cNvPr id="44063" name="AutoShape 31"/>
              <p:cNvSpPr/>
              <p:nvPr/>
            </p:nvSpPr>
            <p:spPr>
              <a:xfrm>
                <a:off x="3174"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p>
                <a:endParaRPr dirty="0">
                  <a:latin typeface="Arial" panose="020B0604020202020204" pitchFamily="34" charset="0"/>
                </a:endParaRPr>
              </a:p>
            </p:txBody>
          </p:sp>
          <p:sp>
            <p:nvSpPr>
              <p:cNvPr id="44064" name="AutoShape 32"/>
              <p:cNvSpPr/>
              <p:nvPr/>
            </p:nvSpPr>
            <p:spPr>
              <a:xfrm>
                <a:off x="3264" y="2736"/>
                <a:ext cx="1350" cy="1168"/>
              </a:xfrm>
              <a:prstGeom prst="hexagon">
                <a:avLst>
                  <a:gd name="adj" fmla="val 28895"/>
                  <a:gd name="vf" fmla="val 115470"/>
                </a:avLst>
              </a:prstGeom>
              <a:gradFill rotWithShape="1">
                <a:gsLst>
                  <a:gs pos="0">
                    <a:srgbClr val="245D52"/>
                  </a:gs>
                  <a:gs pos="100000">
                    <a:srgbClr val="4DC9B1"/>
                  </a:gs>
                </a:gsLst>
                <a:lin ang="2700000" scaled="1"/>
                <a:tileRect/>
              </a:gradFill>
              <a:ln w="9525" cap="flat" cmpd="sng">
                <a:solidFill>
                  <a:schemeClr val="tx1"/>
                </a:solidFill>
                <a:prstDash val="solid"/>
                <a:miter/>
                <a:headEnd type="none" w="med" len="med"/>
                <a:tailEnd type="none" w="med" len="med"/>
              </a:ln>
            </p:spPr>
            <p:txBody>
              <a:bodyPr wrap="none" anchor="ctr"/>
              <a:p>
                <a:endParaRPr dirty="0">
                  <a:latin typeface="Arial" panose="020B0604020202020204" pitchFamily="34" charset="0"/>
                </a:endParaRPr>
              </a:p>
            </p:txBody>
          </p:sp>
        </p:grpSp>
        <p:sp>
          <p:nvSpPr>
            <p:cNvPr id="44065" name="Text Box 33"/>
            <p:cNvSpPr txBox="1"/>
            <p:nvPr/>
          </p:nvSpPr>
          <p:spPr>
            <a:xfrm>
              <a:off x="3277" y="2650"/>
              <a:ext cx="1130" cy="329"/>
            </a:xfrm>
            <a:prstGeom prst="rect">
              <a:avLst/>
            </a:prstGeom>
            <a:noFill/>
            <a:ln w="9525">
              <a:noFill/>
            </a:ln>
          </p:spPr>
          <p:txBody>
            <a:bodyPr wrap="none">
              <a:spAutoFit/>
            </a:bodyPr>
            <a:p>
              <a:pPr algn="ctr" eaLnBrk="0" hangingPunct="0"/>
              <a:r>
                <a:rPr lang="en-US" altLang="zh-CN" sz="1400" b="1">
                  <a:solidFill>
                    <a:srgbClr val="FFFFFF"/>
                  </a:solidFill>
                  <a:latin typeface="Arial" panose="020B0604020202020204" pitchFamily="34" charset="0"/>
                </a:rPr>
                <a:t>生产安全事故报告和</a:t>
              </a:r>
              <a:endParaRPr lang="en-US" altLang="zh-CN" sz="1400" b="1">
                <a:solidFill>
                  <a:srgbClr val="FFFFFF"/>
                </a:solidFill>
                <a:latin typeface="Arial" panose="020B0604020202020204" pitchFamily="34" charset="0"/>
              </a:endParaRPr>
            </a:p>
            <a:p>
              <a:pPr algn="ctr" eaLnBrk="0" hangingPunct="0"/>
              <a:r>
                <a:rPr lang="en-US" altLang="zh-CN" sz="1400" b="1">
                  <a:solidFill>
                    <a:srgbClr val="FFFFFF"/>
                  </a:solidFill>
                  <a:latin typeface="Arial" panose="020B0604020202020204" pitchFamily="34" charset="0"/>
                </a:rPr>
                <a:t>调查处理条例</a:t>
              </a:r>
              <a:endParaRPr lang="en-US" altLang="zh-CN" sz="1400" b="1">
                <a:solidFill>
                  <a:srgbClr val="FFFFFF"/>
                </a:solidFill>
                <a:latin typeface="Arial" panose="020B0604020202020204" pitchFamily="34" charset="0"/>
              </a:endParaRPr>
            </a:p>
          </p:txBody>
        </p:sp>
      </p:grpSp>
      <p:grpSp>
        <p:nvGrpSpPr>
          <p:cNvPr id="44066" name="Group 34"/>
          <p:cNvGrpSpPr/>
          <p:nvPr/>
        </p:nvGrpSpPr>
        <p:grpSpPr>
          <a:xfrm>
            <a:off x="3886200" y="3810000"/>
            <a:ext cx="1893888" cy="1522413"/>
            <a:chOff x="1488" y="2400"/>
            <a:chExt cx="1193" cy="959"/>
          </a:xfrm>
        </p:grpSpPr>
        <p:grpSp>
          <p:nvGrpSpPr>
            <p:cNvPr id="44067" name="Group 35"/>
            <p:cNvGrpSpPr/>
            <p:nvPr/>
          </p:nvGrpSpPr>
          <p:grpSpPr>
            <a:xfrm>
              <a:off x="1488" y="2400"/>
              <a:ext cx="1193" cy="959"/>
              <a:chOff x="3174" y="2656"/>
              <a:chExt cx="1549" cy="1351"/>
            </a:xfrm>
          </p:grpSpPr>
          <p:sp>
            <p:nvSpPr>
              <p:cNvPr id="44068" name="AutoShape 36"/>
              <p:cNvSpPr/>
              <p:nvPr/>
            </p:nvSpPr>
            <p:spPr>
              <a:xfrm>
                <a:off x="3187" y="2679"/>
                <a:ext cx="1536" cy="1328"/>
              </a:xfrm>
              <a:prstGeom prst="hexagon">
                <a:avLst>
                  <a:gd name="adj" fmla="val 28915"/>
                  <a:gd name="vf" fmla="val 115470"/>
                </a:avLst>
              </a:prstGeom>
              <a:solidFill>
                <a:srgbClr val="808080"/>
              </a:solidFill>
              <a:ln w="9525">
                <a:noFill/>
              </a:ln>
            </p:spPr>
            <p:txBody>
              <a:bodyPr wrap="none" anchor="ctr"/>
              <a:p>
                <a:endParaRPr dirty="0">
                  <a:latin typeface="Arial" panose="020B0604020202020204" pitchFamily="34" charset="0"/>
                </a:endParaRPr>
              </a:p>
            </p:txBody>
          </p:sp>
          <p:sp>
            <p:nvSpPr>
              <p:cNvPr id="44069" name="AutoShape 37"/>
              <p:cNvSpPr/>
              <p:nvPr/>
            </p:nvSpPr>
            <p:spPr>
              <a:xfrm>
                <a:off x="3174"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p>
                <a:endParaRPr dirty="0">
                  <a:latin typeface="Arial" panose="020B0604020202020204" pitchFamily="34" charset="0"/>
                </a:endParaRPr>
              </a:p>
            </p:txBody>
          </p:sp>
          <p:sp>
            <p:nvSpPr>
              <p:cNvPr id="44070" name="AutoShape 38"/>
              <p:cNvSpPr/>
              <p:nvPr/>
            </p:nvSpPr>
            <p:spPr>
              <a:xfrm>
                <a:off x="3264" y="2736"/>
                <a:ext cx="1350" cy="1168"/>
              </a:xfrm>
              <a:prstGeom prst="hexagon">
                <a:avLst>
                  <a:gd name="adj" fmla="val 28895"/>
                  <a:gd name="vf" fmla="val 115470"/>
                </a:avLst>
              </a:prstGeom>
              <a:gradFill rotWithShape="1">
                <a:gsLst>
                  <a:gs pos="0">
                    <a:srgbClr val="0066CC"/>
                  </a:gs>
                  <a:gs pos="100000">
                    <a:srgbClr val="002F5E"/>
                  </a:gs>
                </a:gsLst>
                <a:lin ang="5400000" scaled="1"/>
                <a:tileRect/>
              </a:gradFill>
              <a:ln w="9525" cap="flat" cmpd="sng">
                <a:solidFill>
                  <a:schemeClr val="tx1"/>
                </a:solidFill>
                <a:prstDash val="solid"/>
                <a:miter/>
                <a:headEnd type="none" w="med" len="med"/>
                <a:tailEnd type="none" w="med" len="med"/>
              </a:ln>
            </p:spPr>
            <p:txBody>
              <a:bodyPr wrap="none" anchor="ctr"/>
              <a:p>
                <a:endParaRPr dirty="0">
                  <a:latin typeface="Arial" panose="020B0604020202020204" pitchFamily="34" charset="0"/>
                </a:endParaRPr>
              </a:p>
            </p:txBody>
          </p:sp>
        </p:grpSp>
        <p:sp>
          <p:nvSpPr>
            <p:cNvPr id="44071" name="Text Box 39"/>
            <p:cNvSpPr txBox="1"/>
            <p:nvPr/>
          </p:nvSpPr>
          <p:spPr>
            <a:xfrm>
              <a:off x="1579" y="2602"/>
              <a:ext cx="1018" cy="329"/>
            </a:xfrm>
            <a:prstGeom prst="rect">
              <a:avLst/>
            </a:prstGeom>
            <a:noFill/>
            <a:ln w="9525">
              <a:noFill/>
            </a:ln>
          </p:spPr>
          <p:txBody>
            <a:bodyPr wrap="none">
              <a:spAutoFit/>
            </a:bodyPr>
            <a:p>
              <a:pPr algn="ctr" eaLnBrk="0" hangingPunct="0"/>
              <a:r>
                <a:rPr lang="en-US" altLang="zh-CN" sz="1400" b="1">
                  <a:solidFill>
                    <a:srgbClr val="FFFFFF"/>
                  </a:solidFill>
                  <a:latin typeface="Arial" panose="020B0604020202020204" pitchFamily="34" charset="0"/>
                </a:rPr>
                <a:t>山西省危险化学品</a:t>
              </a:r>
              <a:endParaRPr lang="en-US" altLang="zh-CN" sz="1400" b="1">
                <a:solidFill>
                  <a:srgbClr val="FFFFFF"/>
                </a:solidFill>
                <a:latin typeface="Arial" panose="020B0604020202020204" pitchFamily="34" charset="0"/>
              </a:endParaRPr>
            </a:p>
            <a:p>
              <a:pPr algn="ctr" eaLnBrk="0" hangingPunct="0"/>
              <a:r>
                <a:rPr lang="en-US" altLang="zh-CN" sz="1400" b="1">
                  <a:solidFill>
                    <a:srgbClr val="FFFFFF"/>
                  </a:solidFill>
                  <a:latin typeface="Arial" panose="020B0604020202020204" pitchFamily="34" charset="0"/>
                </a:rPr>
                <a:t>事故应急预案</a:t>
              </a:r>
              <a:endParaRPr lang="en-US" altLang="zh-CN" sz="1400" b="1">
                <a:solidFill>
                  <a:srgbClr val="FFFFFF"/>
                </a:solidFill>
                <a:latin typeface="Arial" panose="020B0604020202020204" pitchFamily="34" charset="0"/>
              </a:endParaRPr>
            </a:p>
          </p:txBody>
        </p:sp>
      </p:grpSp>
      <p:grpSp>
        <p:nvGrpSpPr>
          <p:cNvPr id="44072" name="Group 40"/>
          <p:cNvGrpSpPr/>
          <p:nvPr/>
        </p:nvGrpSpPr>
        <p:grpSpPr>
          <a:xfrm>
            <a:off x="5264150" y="4573588"/>
            <a:ext cx="1892300" cy="1522412"/>
            <a:chOff x="2356" y="2881"/>
            <a:chExt cx="1192" cy="959"/>
          </a:xfrm>
        </p:grpSpPr>
        <p:grpSp>
          <p:nvGrpSpPr>
            <p:cNvPr id="44073" name="Group 41"/>
            <p:cNvGrpSpPr/>
            <p:nvPr/>
          </p:nvGrpSpPr>
          <p:grpSpPr>
            <a:xfrm>
              <a:off x="2356" y="2881"/>
              <a:ext cx="1192" cy="959"/>
              <a:chOff x="3174" y="2656"/>
              <a:chExt cx="1549" cy="1351"/>
            </a:xfrm>
          </p:grpSpPr>
          <p:sp>
            <p:nvSpPr>
              <p:cNvPr id="44074" name="AutoShape 42"/>
              <p:cNvSpPr/>
              <p:nvPr/>
            </p:nvSpPr>
            <p:spPr>
              <a:xfrm>
                <a:off x="3187" y="2679"/>
                <a:ext cx="1536" cy="1328"/>
              </a:xfrm>
              <a:prstGeom prst="hexagon">
                <a:avLst>
                  <a:gd name="adj" fmla="val 28915"/>
                  <a:gd name="vf" fmla="val 115470"/>
                </a:avLst>
              </a:prstGeom>
              <a:solidFill>
                <a:srgbClr val="808080"/>
              </a:solidFill>
              <a:ln w="9525">
                <a:noFill/>
              </a:ln>
            </p:spPr>
            <p:txBody>
              <a:bodyPr wrap="none" anchor="ctr"/>
              <a:p>
                <a:endParaRPr dirty="0">
                  <a:latin typeface="Arial" panose="020B0604020202020204" pitchFamily="34" charset="0"/>
                </a:endParaRPr>
              </a:p>
            </p:txBody>
          </p:sp>
          <p:sp>
            <p:nvSpPr>
              <p:cNvPr id="44075" name="AutoShape 43"/>
              <p:cNvSpPr/>
              <p:nvPr/>
            </p:nvSpPr>
            <p:spPr>
              <a:xfrm>
                <a:off x="3174" y="2656"/>
                <a:ext cx="1536" cy="1328"/>
              </a:xfrm>
              <a:prstGeom prst="hexagon">
                <a:avLst>
                  <a:gd name="adj" fmla="val 28915"/>
                  <a:gd name="vf" fmla="val 115470"/>
                </a:avLst>
              </a:prstGeom>
              <a:gradFill rotWithShape="1">
                <a:gsLst>
                  <a:gs pos="0">
                    <a:srgbClr val="E6E6E6">
                      <a:alpha val="100000"/>
                    </a:srgbClr>
                  </a:gs>
                  <a:gs pos="7500">
                    <a:srgbClr val="7D8496">
                      <a:alpha val="100000"/>
                    </a:srgbClr>
                  </a:gs>
                  <a:gs pos="26500">
                    <a:srgbClr val="E6E6E6">
                      <a:alpha val="100000"/>
                    </a:srgbClr>
                  </a:gs>
                  <a:gs pos="34000">
                    <a:srgbClr val="7D8496">
                      <a:alpha val="100000"/>
                    </a:srgbClr>
                  </a:gs>
                  <a:gs pos="46500">
                    <a:srgbClr val="E6E6E6">
                      <a:alpha val="100000"/>
                    </a:srgbClr>
                  </a:gs>
                  <a:gs pos="50000">
                    <a:srgbClr val="FFFFFF">
                      <a:alpha val="100000"/>
                    </a:srgbClr>
                  </a:gs>
                  <a:gs pos="53500">
                    <a:srgbClr val="E6E6E6">
                      <a:alpha val="100000"/>
                    </a:srgbClr>
                  </a:gs>
                  <a:gs pos="66000">
                    <a:srgbClr val="7D8496">
                      <a:alpha val="100000"/>
                    </a:srgbClr>
                  </a:gs>
                  <a:gs pos="73500">
                    <a:srgbClr val="E6E6E6">
                      <a:alpha val="100000"/>
                    </a:srgbClr>
                  </a:gs>
                  <a:gs pos="92500">
                    <a:srgbClr val="7D8496">
                      <a:alpha val="100000"/>
                    </a:srgbClr>
                  </a:gs>
                  <a:gs pos="100000">
                    <a:srgbClr val="E6E6E6">
                      <a:alpha val="100000"/>
                    </a:srgbClr>
                  </a:gs>
                </a:gsLst>
                <a:lin ang="2700000" scaled="1"/>
                <a:tileRect/>
              </a:gradFill>
              <a:ln w="9525" cap="flat" cmpd="sng">
                <a:solidFill>
                  <a:srgbClr val="C0C0C0"/>
                </a:solidFill>
                <a:prstDash val="solid"/>
                <a:miter/>
                <a:headEnd type="none" w="med" len="med"/>
                <a:tailEnd type="none" w="med" len="med"/>
              </a:ln>
            </p:spPr>
            <p:txBody>
              <a:bodyPr wrap="none" anchor="ctr"/>
              <a:p>
                <a:endParaRPr dirty="0">
                  <a:latin typeface="Arial" panose="020B0604020202020204" pitchFamily="34" charset="0"/>
                </a:endParaRPr>
              </a:p>
            </p:txBody>
          </p:sp>
          <p:sp>
            <p:nvSpPr>
              <p:cNvPr id="44076" name="AutoShape 44"/>
              <p:cNvSpPr/>
              <p:nvPr/>
            </p:nvSpPr>
            <p:spPr>
              <a:xfrm>
                <a:off x="3264" y="2736"/>
                <a:ext cx="1350" cy="1168"/>
              </a:xfrm>
              <a:prstGeom prst="hexagon">
                <a:avLst>
                  <a:gd name="adj" fmla="val 28895"/>
                  <a:gd name="vf" fmla="val 115470"/>
                </a:avLst>
              </a:prstGeom>
              <a:gradFill rotWithShape="1">
                <a:gsLst>
                  <a:gs pos="0">
                    <a:srgbClr val="584F25"/>
                  </a:gs>
                  <a:gs pos="100000">
                    <a:srgbClr val="BFAA4F"/>
                  </a:gs>
                </a:gsLst>
                <a:lin ang="2700000" scaled="1"/>
                <a:tileRect/>
              </a:gradFill>
              <a:ln w="9525" cap="flat" cmpd="sng">
                <a:solidFill>
                  <a:schemeClr val="tx1"/>
                </a:solidFill>
                <a:prstDash val="solid"/>
                <a:miter/>
                <a:headEnd type="none" w="med" len="med"/>
                <a:tailEnd type="none" w="med" len="med"/>
              </a:ln>
            </p:spPr>
            <p:txBody>
              <a:bodyPr wrap="none" anchor="ctr"/>
              <a:p>
                <a:endParaRPr dirty="0">
                  <a:latin typeface="Arial" panose="020B0604020202020204" pitchFamily="34" charset="0"/>
                </a:endParaRPr>
              </a:p>
            </p:txBody>
          </p:sp>
        </p:grpSp>
        <p:sp>
          <p:nvSpPr>
            <p:cNvPr id="44077" name="Text Box 45"/>
            <p:cNvSpPr txBox="1"/>
            <p:nvPr/>
          </p:nvSpPr>
          <p:spPr>
            <a:xfrm>
              <a:off x="2447" y="3095"/>
              <a:ext cx="1018" cy="329"/>
            </a:xfrm>
            <a:prstGeom prst="rect">
              <a:avLst/>
            </a:prstGeom>
            <a:noFill/>
            <a:ln w="9525">
              <a:noFill/>
            </a:ln>
          </p:spPr>
          <p:txBody>
            <a:bodyPr wrap="none">
              <a:spAutoFit/>
            </a:bodyPr>
            <a:p>
              <a:pPr algn="ctr" eaLnBrk="0" hangingPunct="0"/>
              <a:r>
                <a:rPr lang="en-US" altLang="zh-CN" sz="1400" b="1">
                  <a:solidFill>
                    <a:srgbClr val="FFFFFF"/>
                  </a:solidFill>
                  <a:latin typeface="Arial" panose="020B0604020202020204" pitchFamily="34" charset="0"/>
                </a:rPr>
                <a:t>生产安全事故</a:t>
              </a:r>
              <a:endParaRPr lang="en-US" altLang="zh-CN" sz="1400" b="1">
                <a:solidFill>
                  <a:srgbClr val="FFFFFF"/>
                </a:solidFill>
                <a:latin typeface="Arial" panose="020B0604020202020204" pitchFamily="34" charset="0"/>
              </a:endParaRPr>
            </a:p>
            <a:p>
              <a:pPr algn="ctr" eaLnBrk="0" hangingPunct="0"/>
              <a:r>
                <a:rPr lang="en-US" altLang="zh-CN" sz="1400" b="1">
                  <a:solidFill>
                    <a:srgbClr val="FFFFFF"/>
                  </a:solidFill>
                  <a:latin typeface="Arial" panose="020B0604020202020204" pitchFamily="34" charset="0"/>
                </a:rPr>
                <a:t>应急预案管理办法</a:t>
              </a:r>
              <a:endParaRPr lang="en-US" altLang="zh-CN" sz="1400" b="1">
                <a:solidFill>
                  <a:srgbClr val="FFFFFF"/>
                </a:solidFill>
                <a:latin typeface="Arial" panose="020B0604020202020204" pitchFamily="34" charset="0"/>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页脚占位符 2"/>
          <p:cNvSpPr txBox="1">
            <a:spLocks noGrp="1"/>
          </p:cNvSpPr>
          <p:nvPr/>
        </p:nvSpPr>
        <p:spPr>
          <a:xfrm>
            <a:off x="8570913" y="6381750"/>
            <a:ext cx="2133600" cy="244475"/>
          </a:xfrm>
          <a:prstGeom prst="rect">
            <a:avLst/>
          </a:prstGeom>
          <a:noFill/>
          <a:ln w="9525">
            <a:noFill/>
          </a:ln>
        </p:spPr>
        <p:txBody>
          <a:bodyPr/>
          <a:p>
            <a:r>
              <a:rPr lang="en-US" altLang="zh-CN" dirty="0">
                <a:latin typeface="Arial" panose="020B0604020202020204" pitchFamily="34" charset="0"/>
              </a:rPr>
              <a:t>   </a:t>
            </a:r>
            <a:endParaRPr lang="en-US" altLang="zh-CN" dirty="0">
              <a:latin typeface="Arial" panose="020B0604020202020204" pitchFamily="34" charset="0"/>
            </a:endParaRPr>
          </a:p>
          <a:p>
            <a:r>
              <a:rPr lang="en-US" altLang="zh-CN">
                <a:latin typeface="Arial" panose="020B0604020202020204" pitchFamily="34" charset="0"/>
              </a:rPr>
              <a:t>   </a:t>
            </a:r>
            <a:endParaRPr lang="en-US" altLang="zh-CN">
              <a:latin typeface="Arial" panose="020B0604020202020204" pitchFamily="34" charset="0"/>
            </a:endParaRPr>
          </a:p>
        </p:txBody>
      </p:sp>
      <p:sp>
        <p:nvSpPr>
          <p:cNvPr id="22539" name="AutoShape 10"/>
          <p:cNvSpPr/>
          <p:nvPr/>
        </p:nvSpPr>
        <p:spPr>
          <a:xfrm>
            <a:off x="2391410" y="1580515"/>
            <a:ext cx="8053070" cy="3109595"/>
          </a:xfrm>
          <a:prstGeom prst="roundRect">
            <a:avLst>
              <a:gd name="adj" fmla="val 3898"/>
            </a:avLst>
          </a:prstGeom>
          <a:gradFill rotWithShape="1">
            <a:gsLst>
              <a:gs pos="0">
                <a:srgbClr val="FFFFFF">
                  <a:alpha val="48000"/>
                </a:srgbClr>
              </a:gs>
              <a:gs pos="100000">
                <a:srgbClr val="FFFFFF">
                  <a:alpha val="71001"/>
                </a:srgbClr>
              </a:gs>
            </a:gsLst>
            <a:lin ang="5400000" scaled="1"/>
            <a:tileRect/>
          </a:gradFill>
          <a:ln w="19050" cap="flat" cmpd="sng">
            <a:solidFill>
              <a:srgbClr val="5F5F5F"/>
            </a:solidFill>
            <a:prstDash val="solid"/>
            <a:headEnd type="none" w="med" len="med"/>
            <a:tailEnd type="none" w="med" len="med"/>
          </a:ln>
        </p:spPr>
        <p:txBody>
          <a:bodyPr wrap="none" anchor="ctr"/>
          <a:p>
            <a:endParaRPr dirty="0">
              <a:latin typeface="Arial" panose="020B0604020202020204" pitchFamily="34" charset="0"/>
            </a:endParaRPr>
          </a:p>
        </p:txBody>
      </p:sp>
      <p:sp>
        <p:nvSpPr>
          <p:cNvPr id="684043" name="Oval 11"/>
          <p:cNvSpPr>
            <a:spLocks noChangeArrowheads="1"/>
          </p:cNvSpPr>
          <p:nvPr/>
        </p:nvSpPr>
        <p:spPr bwMode="auto">
          <a:xfrm>
            <a:off x="1631950" y="2410460"/>
            <a:ext cx="1289050" cy="1250950"/>
          </a:xfrm>
          <a:prstGeom prst="ellipse">
            <a:avLst/>
          </a:prstGeom>
          <a:gradFill rotWithShape="1">
            <a:gsLst>
              <a:gs pos="0">
                <a:srgbClr val="5A3124"/>
              </a:gs>
              <a:gs pos="50000">
                <a:srgbClr val="CB762F"/>
              </a:gs>
              <a:gs pos="100000">
                <a:srgbClr val="5A3124"/>
              </a:gs>
            </a:gsLst>
            <a:lin ang="2700000" scaled="1"/>
          </a:gradFill>
          <a:ln w="12700" algn="ctr">
            <a:noFill/>
            <a:round/>
          </a:ln>
          <a:effectLst>
            <a:outerShdw dist="50800" dir="5400000" algn="ctr" rotWithShape="0">
              <a:schemeClr val="tx1">
                <a:alpha val="50000"/>
              </a:schemeClr>
            </a:outerShdw>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84044" name="Oval 12"/>
          <p:cNvSpPr>
            <a:spLocks noChangeArrowheads="1"/>
          </p:cNvSpPr>
          <p:nvPr/>
        </p:nvSpPr>
        <p:spPr bwMode="auto">
          <a:xfrm>
            <a:off x="1911350" y="1730375"/>
            <a:ext cx="1009650" cy="800100"/>
          </a:xfrm>
          <a:prstGeom prst="ellipse">
            <a:avLst/>
          </a:prstGeom>
          <a:gradFill rotWithShape="1">
            <a:gsLst>
              <a:gs pos="0">
                <a:schemeClr val="bg1">
                  <a:alpha val="45000"/>
                </a:schemeClr>
              </a:gs>
              <a:gs pos="100000">
                <a:schemeClr val="bg1">
                  <a:gamma/>
                  <a:tint val="0"/>
                  <a:invGamma/>
                  <a:alpha val="0"/>
                </a:schemeClr>
              </a:gs>
            </a:gsLst>
            <a:lin ang="5400000" scaled="1"/>
          </a:gradFill>
          <a:ln w="19050">
            <a:noFill/>
            <a:rou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2543" name="Text Box 14"/>
          <p:cNvSpPr txBox="1"/>
          <p:nvPr/>
        </p:nvSpPr>
        <p:spPr>
          <a:xfrm>
            <a:off x="3086100" y="1806575"/>
            <a:ext cx="7009130" cy="2245360"/>
          </a:xfrm>
          <a:prstGeom prst="rect">
            <a:avLst/>
          </a:prstGeom>
          <a:noFill/>
          <a:ln w="9525">
            <a:noFill/>
          </a:ln>
        </p:spPr>
        <p:txBody>
          <a:bodyPr wrap="square">
            <a:spAutoFit/>
          </a:bodyPr>
          <a:p>
            <a:pPr algn="l" latinLnBrk="1">
              <a:buChar char="•"/>
            </a:pPr>
            <a:r>
              <a:rPr sz="2000">
                <a:ea typeface="HY헤드라인M"/>
              </a:rPr>
              <a:t>我局对原预案印发几年来在危险化学品事故工作中实际运用情况、机构改革后市</a:t>
            </a:r>
            <a:r>
              <a:rPr lang="zh-CN" sz="2000">
                <a:ea typeface="宋体" panose="02010600030101010101" pitchFamily="2" charset="-122"/>
              </a:rPr>
              <a:t>应急救援总指挥部</a:t>
            </a:r>
            <a:r>
              <a:rPr sz="2000">
                <a:ea typeface="HY헤드라인M"/>
              </a:rPr>
              <a:t>成员单位职责变化情况等进行调研梳理，对全市危险化学品生产安全事故风险进行评估，对全市危险化学品应急资源救援队伍现状情况进行调研，并多次组织研究讨论，广泛听取意见，形成了《预案》初稿；</a:t>
            </a:r>
            <a:r>
              <a:rPr lang="zh-CN" sz="2000">
                <a:ea typeface="宋体" panose="02010600030101010101" pitchFamily="2" charset="-122"/>
              </a:rPr>
              <a:t>并</a:t>
            </a:r>
            <a:r>
              <a:rPr sz="2000">
                <a:ea typeface="HY헤드라인M"/>
              </a:rPr>
              <a:t>依据《山西省危险化学品事故应急预案》模板格式，重新进行了调整。</a:t>
            </a:r>
            <a:endParaRPr sz="2000">
              <a:ea typeface="HY헤드라인M"/>
            </a:endParaRPr>
          </a:p>
        </p:txBody>
      </p:sp>
      <p:sp>
        <p:nvSpPr>
          <p:cNvPr id="684051" name="Rectangle 19"/>
          <p:cNvSpPr>
            <a:spLocks noChangeArrowheads="1"/>
          </p:cNvSpPr>
          <p:nvPr/>
        </p:nvSpPr>
        <p:spPr bwMode="black">
          <a:xfrm>
            <a:off x="1945005" y="195580"/>
            <a:ext cx="6626225" cy="563880"/>
          </a:xfrm>
          <a:prstGeom prst="rect">
            <a:avLst/>
          </a:prstGeom>
          <a:noFill/>
          <a:ln w="9525">
            <a:noFill/>
            <a:miter lim="800000"/>
          </a:ln>
          <a:effectLst>
            <a:outerShdw dist="45791" dir="2021404" algn="ctr" rotWithShape="0">
              <a:schemeClr val="bg2">
                <a:alpha val="50000"/>
              </a:schemeClr>
            </a:outerShdw>
          </a:effectLst>
        </p:spPr>
        <p:txBody>
          <a:bodyPr anchor="ctr"/>
          <a:lstStyle/>
          <a:p>
            <a:pPr marL="0" marR="0" lvl="0" algn="l" defTabSz="914400" rtl="0" eaLnBrk="1" latinLnBrk="0" hangingPunct="1">
              <a:lnSpc>
                <a:spcPct val="90000"/>
              </a:lnSpc>
              <a:buNone/>
            </a:pPr>
            <a:r>
              <a:rPr kumimoji="0" lang="en-US" altLang="zh-CN" sz="5400" b="0" i="0" u="none" strike="noStrike" kern="1200" cap="none" spc="0" normalizeH="0" baseline="0">
                <a:latin typeface="+mj-lt"/>
                <a:ea typeface="+mj-ea"/>
                <a:cs typeface="+mj-cs"/>
              </a:rPr>
              <a:t>三、预案修订过程</a:t>
            </a:r>
            <a:endParaRPr kumimoji="0" lang="en-US" altLang="zh-CN" sz="5400" b="0" i="0" u="none" strike="noStrike" kern="1200" cap="none" spc="0" normalizeH="0" baseline="0">
              <a:latin typeface="+mj-lt"/>
              <a:ea typeface="+mj-ea"/>
              <a:cs typeface="+mj-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页脚占位符 1"/>
          <p:cNvSpPr txBox="1">
            <a:spLocks noGrp="1"/>
          </p:cNvSpPr>
          <p:nvPr/>
        </p:nvSpPr>
        <p:spPr>
          <a:xfrm>
            <a:off x="8570913" y="6381750"/>
            <a:ext cx="2133600" cy="244475"/>
          </a:xfrm>
          <a:prstGeom prst="rect">
            <a:avLst/>
          </a:prstGeom>
          <a:noFill/>
          <a:ln w="9525">
            <a:noFill/>
          </a:ln>
        </p:spPr>
        <p:txBody>
          <a:bodyPr/>
          <a:p>
            <a:r>
              <a:rPr lang="en-US" altLang="zh-CN" dirty="0">
                <a:latin typeface="Arial" panose="020B0604020202020204" pitchFamily="34" charset="0"/>
              </a:rPr>
              <a:t>   </a:t>
            </a:r>
            <a:endParaRPr lang="en-US" altLang="zh-CN" dirty="0">
              <a:latin typeface="Arial" panose="020B0604020202020204" pitchFamily="34" charset="0"/>
            </a:endParaRPr>
          </a:p>
          <a:p>
            <a:r>
              <a:rPr lang="en-US" altLang="zh-CN">
                <a:latin typeface="Arial" panose="020B0604020202020204" pitchFamily="34" charset="0"/>
              </a:rPr>
              <a:t>   </a:t>
            </a:r>
            <a:endParaRPr lang="en-US" altLang="zh-CN">
              <a:latin typeface="Arial" panose="020B0604020202020204" pitchFamily="34" charset="0"/>
            </a:endParaRPr>
          </a:p>
        </p:txBody>
      </p:sp>
      <p:sp>
        <p:nvSpPr>
          <p:cNvPr id="27651" name="Rectangle 2"/>
          <p:cNvSpPr/>
          <p:nvPr/>
        </p:nvSpPr>
        <p:spPr>
          <a:xfrm>
            <a:off x="1744980" y="5449570"/>
            <a:ext cx="5991225" cy="931863"/>
          </a:xfrm>
          <a:prstGeom prst="rect">
            <a:avLst/>
          </a:prstGeom>
          <a:gradFill rotWithShape="1">
            <a:gsLst>
              <a:gs pos="0">
                <a:srgbClr val="FFD8B1"/>
              </a:gs>
              <a:gs pos="100000">
                <a:srgbClr val="766452">
                  <a:alpha val="0"/>
                </a:srgbClr>
              </a:gs>
            </a:gsLst>
            <a:lin ang="0" scaled="1"/>
            <a:tileRect/>
          </a:gradFill>
          <a:ln w="9525">
            <a:noFill/>
          </a:ln>
        </p:spPr>
        <p:txBody>
          <a:bodyPr wrap="none" anchor="ctr"/>
          <a:p>
            <a:endParaRPr dirty="0">
              <a:latin typeface="Arial" panose="020B0604020202020204" pitchFamily="34" charset="0"/>
            </a:endParaRPr>
          </a:p>
        </p:txBody>
      </p:sp>
      <p:sp>
        <p:nvSpPr>
          <p:cNvPr id="27653" name="Rectangle 4"/>
          <p:cNvSpPr/>
          <p:nvPr/>
        </p:nvSpPr>
        <p:spPr>
          <a:xfrm>
            <a:off x="1744980" y="6038215"/>
            <a:ext cx="5438140" cy="932180"/>
          </a:xfrm>
          <a:prstGeom prst="rect">
            <a:avLst/>
          </a:prstGeom>
          <a:gradFill rotWithShape="1">
            <a:gsLst>
              <a:gs pos="0">
                <a:srgbClr val="E2E0A0"/>
              </a:gs>
              <a:gs pos="100000">
                <a:srgbClr val="69684A">
                  <a:alpha val="0"/>
                </a:srgbClr>
              </a:gs>
            </a:gsLst>
            <a:lin ang="0" scaled="1"/>
            <a:tileRect/>
          </a:gradFill>
          <a:ln w="9525">
            <a:noFill/>
          </a:ln>
        </p:spPr>
        <p:txBody>
          <a:bodyPr wrap="none" anchor="ctr"/>
          <a:p>
            <a:pPr algn="l"/>
            <a:r>
              <a:rPr lang="zh-CN" altLang="en-US" sz="1200" dirty="0">
                <a:latin typeface="Arial" panose="020B0604020202020204" pitchFamily="34" charset="0"/>
                <a:ea typeface="宋体" panose="02010600030101010101" pitchFamily="2" charset="-122"/>
              </a:rPr>
              <a:t>不采纳理由：</a:t>
            </a:r>
            <a:r>
              <a:rPr lang="en-US" sz="1200" dirty="0">
                <a:latin typeface="Arial" panose="020B0604020202020204" pitchFamily="34" charset="0"/>
              </a:rPr>
              <a:t>  </a:t>
            </a:r>
            <a:r>
              <a:rPr sz="1200" dirty="0">
                <a:latin typeface="Arial" panose="020B0604020202020204" pitchFamily="34" charset="0"/>
              </a:rPr>
              <a:t>长治市应急救援总指挥部办公室  《关于全面修编我市突发事件应急预案体系的通知》（长应急总指办发〔2019〕1号）</a:t>
            </a:r>
            <a:endParaRPr sz="1200" dirty="0">
              <a:latin typeface="Arial" panose="020B0604020202020204" pitchFamily="34" charset="0"/>
            </a:endParaRPr>
          </a:p>
          <a:p>
            <a:pPr algn="l"/>
            <a:r>
              <a:rPr sz="1200" dirty="0">
                <a:latin typeface="Arial" panose="020B0604020202020204" pitchFamily="34" charset="0"/>
              </a:rPr>
              <a:t>                       中已经明确了《石油天然气管道突发事件应急预案》的责任单位是市能源局</a:t>
            </a:r>
            <a:r>
              <a:rPr lang="zh-CN" sz="1200" dirty="0">
                <a:latin typeface="Arial" panose="020B0604020202020204" pitchFamily="34" charset="0"/>
                <a:ea typeface="宋体" panose="02010600030101010101" pitchFamily="2" charset="-122"/>
              </a:rPr>
              <a:t>。</a:t>
            </a:r>
            <a:endParaRPr lang="zh-CN" sz="1200" dirty="0">
              <a:latin typeface="Arial" panose="020B0604020202020204" pitchFamily="34" charset="0"/>
              <a:ea typeface="宋体" panose="02010600030101010101" pitchFamily="2" charset="-122"/>
            </a:endParaRPr>
          </a:p>
        </p:txBody>
      </p:sp>
      <p:sp>
        <p:nvSpPr>
          <p:cNvPr id="27662" name="Text Box 13"/>
          <p:cNvSpPr txBox="1"/>
          <p:nvPr/>
        </p:nvSpPr>
        <p:spPr>
          <a:xfrm>
            <a:off x="2973070" y="5381308"/>
            <a:ext cx="4773930" cy="460375"/>
          </a:xfrm>
          <a:prstGeom prst="rect">
            <a:avLst/>
          </a:prstGeom>
          <a:noFill/>
          <a:ln w="9525">
            <a:noFill/>
          </a:ln>
        </p:spPr>
        <p:txBody>
          <a:bodyPr wrap="none">
            <a:spAutoFit/>
          </a:bodyPr>
          <a:p>
            <a:pPr algn="l" latinLnBrk="1"/>
            <a:r>
              <a:rPr lang="en-US" altLang="ko-KR" sz="1200" b="1">
                <a:solidFill>
                  <a:srgbClr val="FF6600"/>
                </a:solidFill>
                <a:latin typeface="Arial" panose="020B0604020202020204" pitchFamily="34" charset="0"/>
                <a:ea typeface="Gulim" panose="020B0600000101010101" pitchFamily="34" charset="-127"/>
              </a:rPr>
              <a:t>7个单位意见全部采纳，</a:t>
            </a:r>
            <a:endParaRPr lang="en-US" altLang="ko-KR" sz="1200" b="1">
              <a:solidFill>
                <a:srgbClr val="FF6600"/>
              </a:solidFill>
              <a:latin typeface="Arial" panose="020B0604020202020204" pitchFamily="34" charset="0"/>
              <a:ea typeface="Gulim" panose="020B0600000101010101" pitchFamily="34" charset="-127"/>
            </a:endParaRPr>
          </a:p>
          <a:p>
            <a:pPr algn="l" latinLnBrk="1"/>
            <a:r>
              <a:rPr lang="en-US" altLang="ko-KR" sz="1200" b="1">
                <a:solidFill>
                  <a:srgbClr val="FF6600"/>
                </a:solidFill>
                <a:latin typeface="Arial" panose="020B0604020202020204" pitchFamily="34" charset="0"/>
                <a:ea typeface="Gulim" panose="020B0600000101010101" pitchFamily="34" charset="-127"/>
              </a:rPr>
              <a:t>市能源局关于石油天然气管道突发事件执行其专项预案的意见不采纳</a:t>
            </a:r>
            <a:endParaRPr lang="en-US" altLang="ko-KR" sz="1200" b="1">
              <a:solidFill>
                <a:srgbClr val="FF6600"/>
              </a:solidFill>
              <a:latin typeface="Arial" panose="020B0604020202020204" pitchFamily="34" charset="0"/>
              <a:ea typeface="Gulim" panose="020B0600000101010101" pitchFamily="34" charset="-127"/>
            </a:endParaRPr>
          </a:p>
        </p:txBody>
      </p:sp>
      <p:grpSp>
        <p:nvGrpSpPr>
          <p:cNvPr id="27663" name="Group 14"/>
          <p:cNvGrpSpPr/>
          <p:nvPr/>
        </p:nvGrpSpPr>
        <p:grpSpPr>
          <a:xfrm>
            <a:off x="2879408" y="857568"/>
            <a:ext cx="4678362" cy="4476750"/>
            <a:chOff x="-115" y="653"/>
            <a:chExt cx="3913" cy="3607"/>
          </a:xfrm>
        </p:grpSpPr>
        <p:grpSp>
          <p:nvGrpSpPr>
            <p:cNvPr id="27664" name="Group 15"/>
            <p:cNvGrpSpPr/>
            <p:nvPr/>
          </p:nvGrpSpPr>
          <p:grpSpPr>
            <a:xfrm>
              <a:off x="-115" y="3047"/>
              <a:ext cx="3913" cy="1213"/>
              <a:chOff x="61" y="3086"/>
              <a:chExt cx="2912" cy="963"/>
            </a:xfrm>
          </p:grpSpPr>
          <p:sp>
            <p:nvSpPr>
              <p:cNvPr id="27665" name="Freeform 16"/>
              <p:cNvSpPr/>
              <p:nvPr/>
            </p:nvSpPr>
            <p:spPr>
              <a:xfrm>
                <a:off x="351" y="3086"/>
                <a:ext cx="2242" cy="346"/>
              </a:xfrm>
              <a:custGeom>
                <a:avLst/>
                <a:gdLst>
                  <a:gd name="txL" fmla="*/ 0 w 2208"/>
                  <a:gd name="txT" fmla="*/ 0 h 303"/>
                  <a:gd name="txR" fmla="*/ 2208 w 2208"/>
                  <a:gd name="txB" fmla="*/ 303 h 303"/>
                </a:gdLst>
                <a:ahLst/>
                <a:cxnLst>
                  <a:cxn ang="0">
                    <a:pos x="0" y="1672"/>
                  </a:cxn>
                  <a:cxn ang="0">
                    <a:pos x="2412" y="1698"/>
                  </a:cxn>
                  <a:cxn ang="0">
                    <a:pos x="2693" y="0"/>
                  </a:cxn>
                  <a:cxn ang="0">
                    <a:pos x="842" y="159"/>
                  </a:cxn>
                  <a:cxn ang="0">
                    <a:pos x="0" y="1672"/>
                  </a:cxn>
                </a:cxnLst>
                <a:rect l="txL" t="txT" r="txR" b="txB"/>
                <a:pathLst>
                  <a:path w="2208" h="303">
                    <a:moveTo>
                      <a:pt x="0" y="298"/>
                    </a:moveTo>
                    <a:lnTo>
                      <a:pt x="1979" y="302"/>
                    </a:lnTo>
                    <a:lnTo>
                      <a:pt x="2207" y="0"/>
                    </a:lnTo>
                    <a:lnTo>
                      <a:pt x="690" y="28"/>
                    </a:lnTo>
                    <a:lnTo>
                      <a:pt x="0" y="298"/>
                    </a:lnTo>
                  </a:path>
                </a:pathLst>
              </a:custGeom>
              <a:gradFill rotWithShape="1">
                <a:gsLst>
                  <a:gs pos="0">
                    <a:srgbClr val="05808F">
                      <a:alpha val="100000"/>
                    </a:srgbClr>
                  </a:gs>
                  <a:gs pos="50000">
                    <a:srgbClr val="03555F">
                      <a:alpha val="100000"/>
                    </a:srgbClr>
                  </a:gs>
                  <a:gs pos="100000">
                    <a:srgbClr val="05808F">
                      <a:alpha val="100000"/>
                    </a:srgbClr>
                  </a:gs>
                </a:gsLst>
                <a:lin ang="2700000" scaled="1"/>
                <a:tileRect/>
              </a:gradFill>
              <a:ln w="12700">
                <a:noFill/>
              </a:ln>
            </p:spPr>
            <p:txBody>
              <a:bodyPr/>
              <a:p>
                <a:endParaRPr lang="zh-CN" altLang="en-US"/>
              </a:p>
            </p:txBody>
          </p:sp>
          <p:sp>
            <p:nvSpPr>
              <p:cNvPr id="27666" name="Freeform 17"/>
              <p:cNvSpPr/>
              <p:nvPr/>
            </p:nvSpPr>
            <p:spPr>
              <a:xfrm>
                <a:off x="61" y="3429"/>
                <a:ext cx="2597" cy="617"/>
              </a:xfrm>
              <a:custGeom>
                <a:avLst/>
                <a:gdLst>
                  <a:gd name="txL" fmla="*/ 0 w 2557"/>
                  <a:gd name="txT" fmla="*/ 0 h 538"/>
                  <a:gd name="txR" fmla="*/ 2557 w 2557"/>
                  <a:gd name="txB" fmla="*/ 538 h 538"/>
                </a:gdLst>
                <a:ahLst/>
                <a:cxnLst>
                  <a:cxn ang="0">
                    <a:pos x="0" y="3186"/>
                  </a:cxn>
                  <a:cxn ang="0">
                    <a:pos x="3128" y="3182"/>
                  </a:cxn>
                  <a:cxn ang="0">
                    <a:pos x="2767" y="1"/>
                  </a:cxn>
                  <a:cxn ang="0">
                    <a:pos x="353" y="0"/>
                  </a:cxn>
                  <a:cxn ang="0">
                    <a:pos x="0" y="3186"/>
                  </a:cxn>
                </a:cxnLst>
                <a:rect l="txL" t="txT" r="txR" b="txB"/>
                <a:pathLst>
                  <a:path w="2557" h="538">
                    <a:moveTo>
                      <a:pt x="0" y="537"/>
                    </a:moveTo>
                    <a:lnTo>
                      <a:pt x="2556" y="536"/>
                    </a:lnTo>
                    <a:lnTo>
                      <a:pt x="2262" y="1"/>
                    </a:lnTo>
                    <a:lnTo>
                      <a:pt x="288" y="0"/>
                    </a:lnTo>
                    <a:lnTo>
                      <a:pt x="0" y="537"/>
                    </a:lnTo>
                  </a:path>
                </a:pathLst>
              </a:custGeom>
              <a:gradFill rotWithShape="1">
                <a:gsLst>
                  <a:gs pos="0">
                    <a:srgbClr val="006666">
                      <a:alpha val="100000"/>
                    </a:srgbClr>
                  </a:gs>
                  <a:gs pos="100000">
                    <a:srgbClr val="002F2F">
                      <a:alpha val="100000"/>
                    </a:srgbClr>
                  </a:gs>
                </a:gsLst>
                <a:lin ang="2700000" scaled="1"/>
                <a:tileRect/>
              </a:gradFill>
              <a:ln w="12700">
                <a:noFill/>
              </a:ln>
            </p:spPr>
            <p:txBody>
              <a:bodyPr/>
              <a:p>
                <a:endParaRPr lang="zh-CN" altLang="en-US"/>
              </a:p>
            </p:txBody>
          </p:sp>
          <p:sp>
            <p:nvSpPr>
              <p:cNvPr id="27667" name="Freeform 18"/>
              <p:cNvSpPr/>
              <p:nvPr/>
            </p:nvSpPr>
            <p:spPr>
              <a:xfrm>
                <a:off x="2352" y="3092"/>
                <a:ext cx="621" cy="957"/>
              </a:xfrm>
              <a:custGeom>
                <a:avLst/>
                <a:gdLst>
                  <a:gd name="txL" fmla="*/ 0 w 612"/>
                  <a:gd name="txT" fmla="*/ 0 h 836"/>
                  <a:gd name="txR" fmla="*/ 612 w 612"/>
                  <a:gd name="txB" fmla="*/ 836 h 836"/>
                </a:gdLst>
                <a:ahLst/>
                <a:cxnLst>
                  <a:cxn ang="0">
                    <a:pos x="366" y="4837"/>
                  </a:cxn>
                  <a:cxn ang="0">
                    <a:pos x="739" y="2755"/>
                  </a:cxn>
                  <a:cxn ang="0">
                    <a:pos x="273" y="0"/>
                  </a:cxn>
                  <a:cxn ang="0">
                    <a:pos x="0" y="1753"/>
                  </a:cxn>
                  <a:cxn ang="0">
                    <a:pos x="366" y="4837"/>
                  </a:cxn>
                </a:cxnLst>
                <a:rect l="txL" t="txT" r="txR" b="txB"/>
                <a:pathLst>
                  <a:path w="612" h="836">
                    <a:moveTo>
                      <a:pt x="302" y="835"/>
                    </a:moveTo>
                    <a:lnTo>
                      <a:pt x="611" y="476"/>
                    </a:lnTo>
                    <a:lnTo>
                      <a:pt x="226" y="0"/>
                    </a:lnTo>
                    <a:lnTo>
                      <a:pt x="0" y="302"/>
                    </a:lnTo>
                    <a:lnTo>
                      <a:pt x="302" y="835"/>
                    </a:lnTo>
                  </a:path>
                </a:pathLst>
              </a:custGeom>
              <a:solidFill>
                <a:srgbClr val="00B0AC">
                  <a:alpha val="100000"/>
                </a:srgbClr>
              </a:solidFill>
              <a:ln w="12700">
                <a:noFill/>
              </a:ln>
            </p:spPr>
            <p:txBody>
              <a:bodyPr/>
              <a:p>
                <a:endParaRPr lang="zh-CN" altLang="en-US"/>
              </a:p>
            </p:txBody>
          </p:sp>
        </p:grpSp>
        <p:grpSp>
          <p:nvGrpSpPr>
            <p:cNvPr id="27668" name="Group 19"/>
            <p:cNvGrpSpPr/>
            <p:nvPr/>
          </p:nvGrpSpPr>
          <p:grpSpPr>
            <a:xfrm>
              <a:off x="305" y="2403"/>
              <a:ext cx="2912" cy="963"/>
              <a:chOff x="305" y="2403"/>
              <a:chExt cx="2912" cy="963"/>
            </a:xfrm>
          </p:grpSpPr>
          <p:sp>
            <p:nvSpPr>
              <p:cNvPr id="27669" name="Freeform 20"/>
              <p:cNvSpPr/>
              <p:nvPr/>
            </p:nvSpPr>
            <p:spPr>
              <a:xfrm>
                <a:off x="595" y="2403"/>
                <a:ext cx="2242" cy="346"/>
              </a:xfrm>
              <a:custGeom>
                <a:avLst/>
                <a:gdLst>
                  <a:gd name="txL" fmla="*/ 0 w 2208"/>
                  <a:gd name="txT" fmla="*/ 0 h 303"/>
                  <a:gd name="txR" fmla="*/ 2208 w 2208"/>
                  <a:gd name="txB" fmla="*/ 303 h 303"/>
                </a:gdLst>
                <a:ahLst/>
                <a:cxnLst>
                  <a:cxn ang="0">
                    <a:pos x="0" y="1672"/>
                  </a:cxn>
                  <a:cxn ang="0">
                    <a:pos x="2412" y="1698"/>
                  </a:cxn>
                  <a:cxn ang="0">
                    <a:pos x="2693" y="0"/>
                  </a:cxn>
                  <a:cxn ang="0">
                    <a:pos x="842" y="159"/>
                  </a:cxn>
                  <a:cxn ang="0">
                    <a:pos x="0" y="1672"/>
                  </a:cxn>
                </a:cxnLst>
                <a:rect l="txL" t="txT" r="txR" b="txB"/>
                <a:pathLst>
                  <a:path w="2208" h="303">
                    <a:moveTo>
                      <a:pt x="0" y="298"/>
                    </a:moveTo>
                    <a:lnTo>
                      <a:pt x="1979" y="302"/>
                    </a:lnTo>
                    <a:lnTo>
                      <a:pt x="2207" y="0"/>
                    </a:lnTo>
                    <a:lnTo>
                      <a:pt x="690" y="28"/>
                    </a:lnTo>
                    <a:lnTo>
                      <a:pt x="0" y="298"/>
                    </a:lnTo>
                  </a:path>
                </a:pathLst>
              </a:custGeom>
              <a:gradFill rotWithShape="1">
                <a:gsLst>
                  <a:gs pos="0">
                    <a:srgbClr val="558000">
                      <a:alpha val="100000"/>
                    </a:srgbClr>
                  </a:gs>
                  <a:gs pos="50000">
                    <a:srgbClr val="385500">
                      <a:alpha val="100000"/>
                    </a:srgbClr>
                  </a:gs>
                  <a:gs pos="100000">
                    <a:srgbClr val="558000">
                      <a:alpha val="100000"/>
                    </a:srgbClr>
                  </a:gs>
                </a:gsLst>
                <a:lin ang="2700000" scaled="1"/>
                <a:tileRect/>
              </a:gradFill>
              <a:ln w="12700">
                <a:noFill/>
              </a:ln>
            </p:spPr>
            <p:txBody>
              <a:bodyPr/>
              <a:p>
                <a:endParaRPr lang="zh-CN" altLang="en-US"/>
              </a:p>
            </p:txBody>
          </p:sp>
          <p:sp>
            <p:nvSpPr>
              <p:cNvPr id="27670" name="Freeform 21"/>
              <p:cNvSpPr/>
              <p:nvPr/>
            </p:nvSpPr>
            <p:spPr>
              <a:xfrm>
                <a:off x="305" y="2746"/>
                <a:ext cx="2597" cy="617"/>
              </a:xfrm>
              <a:custGeom>
                <a:avLst/>
                <a:gdLst>
                  <a:gd name="txL" fmla="*/ 0 w 2557"/>
                  <a:gd name="txT" fmla="*/ 0 h 538"/>
                  <a:gd name="txR" fmla="*/ 2557 w 2557"/>
                  <a:gd name="txB" fmla="*/ 538 h 538"/>
                </a:gdLst>
                <a:ahLst/>
                <a:cxnLst>
                  <a:cxn ang="0">
                    <a:pos x="0" y="3186"/>
                  </a:cxn>
                  <a:cxn ang="0">
                    <a:pos x="3128" y="3182"/>
                  </a:cxn>
                  <a:cxn ang="0">
                    <a:pos x="2767" y="1"/>
                  </a:cxn>
                  <a:cxn ang="0">
                    <a:pos x="353" y="0"/>
                  </a:cxn>
                  <a:cxn ang="0">
                    <a:pos x="0" y="3186"/>
                  </a:cxn>
                </a:cxnLst>
                <a:rect l="txL" t="txT" r="txR" b="txB"/>
                <a:pathLst>
                  <a:path w="2557" h="538">
                    <a:moveTo>
                      <a:pt x="0" y="537"/>
                    </a:moveTo>
                    <a:lnTo>
                      <a:pt x="2556" y="536"/>
                    </a:lnTo>
                    <a:lnTo>
                      <a:pt x="2262" y="1"/>
                    </a:lnTo>
                    <a:lnTo>
                      <a:pt x="288" y="0"/>
                    </a:lnTo>
                    <a:lnTo>
                      <a:pt x="0" y="537"/>
                    </a:lnTo>
                  </a:path>
                </a:pathLst>
              </a:custGeom>
              <a:gradFill rotWithShape="1">
                <a:gsLst>
                  <a:gs pos="0">
                    <a:srgbClr val="669900">
                      <a:alpha val="100000"/>
                    </a:srgbClr>
                  </a:gs>
                  <a:gs pos="100000">
                    <a:srgbClr val="2F4700">
                      <a:alpha val="100000"/>
                    </a:srgbClr>
                  </a:gs>
                </a:gsLst>
                <a:lin ang="2700000" scaled="1"/>
                <a:tileRect/>
              </a:gradFill>
              <a:ln w="12700">
                <a:noFill/>
              </a:ln>
            </p:spPr>
            <p:txBody>
              <a:bodyPr/>
              <a:p>
                <a:endParaRPr lang="zh-CN" altLang="en-US"/>
              </a:p>
            </p:txBody>
          </p:sp>
          <p:sp>
            <p:nvSpPr>
              <p:cNvPr id="27671" name="Freeform 22"/>
              <p:cNvSpPr/>
              <p:nvPr/>
            </p:nvSpPr>
            <p:spPr>
              <a:xfrm>
                <a:off x="2596" y="2409"/>
                <a:ext cx="621" cy="957"/>
              </a:xfrm>
              <a:custGeom>
                <a:avLst/>
                <a:gdLst>
                  <a:gd name="txL" fmla="*/ 0 w 612"/>
                  <a:gd name="txT" fmla="*/ 0 h 836"/>
                  <a:gd name="txR" fmla="*/ 612 w 612"/>
                  <a:gd name="txB" fmla="*/ 836 h 836"/>
                </a:gdLst>
                <a:ahLst/>
                <a:cxnLst>
                  <a:cxn ang="0">
                    <a:pos x="366" y="4837"/>
                  </a:cxn>
                  <a:cxn ang="0">
                    <a:pos x="739" y="2755"/>
                  </a:cxn>
                  <a:cxn ang="0">
                    <a:pos x="273" y="0"/>
                  </a:cxn>
                  <a:cxn ang="0">
                    <a:pos x="0" y="1753"/>
                  </a:cxn>
                  <a:cxn ang="0">
                    <a:pos x="366" y="4837"/>
                  </a:cxn>
                </a:cxnLst>
                <a:rect l="txL" t="txT" r="txR" b="txB"/>
                <a:pathLst>
                  <a:path w="612" h="836">
                    <a:moveTo>
                      <a:pt x="302" y="835"/>
                    </a:moveTo>
                    <a:lnTo>
                      <a:pt x="611" y="476"/>
                    </a:lnTo>
                    <a:lnTo>
                      <a:pt x="226" y="0"/>
                    </a:lnTo>
                    <a:lnTo>
                      <a:pt x="0" y="302"/>
                    </a:lnTo>
                    <a:lnTo>
                      <a:pt x="302" y="835"/>
                    </a:lnTo>
                  </a:path>
                </a:pathLst>
              </a:custGeom>
              <a:solidFill>
                <a:srgbClr val="99CC00">
                  <a:alpha val="100000"/>
                </a:srgbClr>
              </a:solidFill>
              <a:ln w="12700">
                <a:noFill/>
              </a:ln>
            </p:spPr>
            <p:txBody>
              <a:bodyPr/>
              <a:p>
                <a:endParaRPr lang="zh-CN" altLang="en-US"/>
              </a:p>
            </p:txBody>
          </p:sp>
        </p:grpSp>
        <p:grpSp>
          <p:nvGrpSpPr>
            <p:cNvPr id="27672" name="Group 23"/>
            <p:cNvGrpSpPr/>
            <p:nvPr/>
          </p:nvGrpSpPr>
          <p:grpSpPr>
            <a:xfrm>
              <a:off x="635" y="1825"/>
              <a:ext cx="2150" cy="838"/>
              <a:chOff x="635" y="1825"/>
              <a:chExt cx="2150" cy="838"/>
            </a:xfrm>
          </p:grpSpPr>
          <p:sp>
            <p:nvSpPr>
              <p:cNvPr id="27673" name="Freeform 24"/>
              <p:cNvSpPr/>
              <p:nvPr/>
            </p:nvSpPr>
            <p:spPr>
              <a:xfrm>
                <a:off x="2261" y="1825"/>
                <a:ext cx="524" cy="838"/>
              </a:xfrm>
              <a:custGeom>
                <a:avLst/>
                <a:gdLst>
                  <a:gd name="txL" fmla="*/ 0 w 516"/>
                  <a:gd name="txT" fmla="*/ 0 h 732"/>
                  <a:gd name="txR" fmla="*/ 516 w 516"/>
                  <a:gd name="txB" fmla="*/ 732 h 732"/>
                </a:gdLst>
                <a:ahLst/>
                <a:cxnLst>
                  <a:cxn ang="0">
                    <a:pos x="0" y="1164"/>
                  </a:cxn>
                  <a:cxn ang="0">
                    <a:pos x="359" y="4242"/>
                  </a:cxn>
                  <a:cxn ang="0">
                    <a:pos x="628" y="2574"/>
                  </a:cxn>
                  <a:cxn ang="0">
                    <a:pos x="192" y="0"/>
                  </a:cxn>
                  <a:cxn ang="0">
                    <a:pos x="0" y="1164"/>
                  </a:cxn>
                </a:cxnLst>
                <a:rect l="txL" t="txT" r="txR" b="txB"/>
                <a:pathLst>
                  <a:path w="516" h="732">
                    <a:moveTo>
                      <a:pt x="0" y="201"/>
                    </a:moveTo>
                    <a:lnTo>
                      <a:pt x="294" y="731"/>
                    </a:lnTo>
                    <a:lnTo>
                      <a:pt x="515" y="444"/>
                    </a:lnTo>
                    <a:lnTo>
                      <a:pt x="156" y="0"/>
                    </a:lnTo>
                    <a:lnTo>
                      <a:pt x="0" y="201"/>
                    </a:lnTo>
                  </a:path>
                </a:pathLst>
              </a:custGeom>
              <a:solidFill>
                <a:srgbClr val="FEF800">
                  <a:alpha val="100000"/>
                </a:srgbClr>
              </a:solidFill>
              <a:ln w="12700">
                <a:noFill/>
              </a:ln>
            </p:spPr>
            <p:txBody>
              <a:bodyPr/>
              <a:p>
                <a:endParaRPr lang="zh-CN" altLang="en-US"/>
              </a:p>
            </p:txBody>
          </p:sp>
          <p:sp>
            <p:nvSpPr>
              <p:cNvPr id="27674" name="Freeform 25"/>
              <p:cNvSpPr/>
              <p:nvPr/>
            </p:nvSpPr>
            <p:spPr>
              <a:xfrm>
                <a:off x="915" y="1825"/>
                <a:ext cx="1504" cy="226"/>
              </a:xfrm>
              <a:custGeom>
                <a:avLst/>
                <a:gdLst>
                  <a:gd name="txL" fmla="*/ 0 w 1481"/>
                  <a:gd name="txT" fmla="*/ 0 h 197"/>
                  <a:gd name="txR" fmla="*/ 1481 w 1481"/>
                  <a:gd name="txB" fmla="*/ 197 h 197"/>
                </a:gdLst>
                <a:ahLst/>
                <a:cxnLst>
                  <a:cxn ang="0">
                    <a:pos x="0" y="1171"/>
                  </a:cxn>
                  <a:cxn ang="0">
                    <a:pos x="1624" y="1171"/>
                  </a:cxn>
                  <a:cxn ang="0">
                    <a:pos x="1808" y="0"/>
                  </a:cxn>
                  <a:cxn ang="0">
                    <a:pos x="449" y="3"/>
                  </a:cxn>
                  <a:cxn ang="0">
                    <a:pos x="0" y="1171"/>
                  </a:cxn>
                </a:cxnLst>
                <a:rect l="txL" t="txT" r="txR" b="txB"/>
                <a:pathLst>
                  <a:path w="1481" h="197">
                    <a:moveTo>
                      <a:pt x="0" y="196"/>
                    </a:moveTo>
                    <a:lnTo>
                      <a:pt x="1329" y="196"/>
                    </a:lnTo>
                    <a:lnTo>
                      <a:pt x="1480" y="0"/>
                    </a:lnTo>
                    <a:lnTo>
                      <a:pt x="367" y="3"/>
                    </a:lnTo>
                    <a:lnTo>
                      <a:pt x="0" y="196"/>
                    </a:lnTo>
                  </a:path>
                </a:pathLst>
              </a:custGeom>
              <a:gradFill rotWithShape="1">
                <a:gsLst>
                  <a:gs pos="0">
                    <a:srgbClr val="9E9A00">
                      <a:alpha val="100000"/>
                    </a:srgbClr>
                  </a:gs>
                  <a:gs pos="50000">
                    <a:srgbClr val="696600">
                      <a:alpha val="100000"/>
                    </a:srgbClr>
                  </a:gs>
                  <a:gs pos="100000">
                    <a:srgbClr val="9E9A00">
                      <a:alpha val="100000"/>
                    </a:srgbClr>
                  </a:gs>
                </a:gsLst>
                <a:lin ang="2700000" scaled="1"/>
                <a:tileRect/>
              </a:gradFill>
              <a:ln w="12700">
                <a:noFill/>
              </a:ln>
            </p:spPr>
            <p:txBody>
              <a:bodyPr/>
              <a:p>
                <a:endParaRPr lang="zh-CN" altLang="en-US"/>
              </a:p>
            </p:txBody>
          </p:sp>
          <p:sp>
            <p:nvSpPr>
              <p:cNvPr id="27675" name="Freeform 26"/>
              <p:cNvSpPr/>
              <p:nvPr/>
            </p:nvSpPr>
            <p:spPr>
              <a:xfrm>
                <a:off x="635" y="2051"/>
                <a:ext cx="1935" cy="607"/>
              </a:xfrm>
              <a:custGeom>
                <a:avLst/>
                <a:gdLst>
                  <a:gd name="txL" fmla="*/ 0 w 1906"/>
                  <a:gd name="txT" fmla="*/ 0 h 530"/>
                  <a:gd name="txR" fmla="*/ 1906 w 1906"/>
                  <a:gd name="txB" fmla="*/ 530 h 530"/>
                </a:gdLst>
                <a:ahLst/>
                <a:cxnLst>
                  <a:cxn ang="0">
                    <a:pos x="0" y="3081"/>
                  </a:cxn>
                  <a:cxn ang="0">
                    <a:pos x="2318" y="3081"/>
                  </a:cxn>
                  <a:cxn ang="0">
                    <a:pos x="1954" y="0"/>
                  </a:cxn>
                  <a:cxn ang="0">
                    <a:pos x="343" y="0"/>
                  </a:cxn>
                  <a:cxn ang="0">
                    <a:pos x="0" y="3081"/>
                  </a:cxn>
                </a:cxnLst>
                <a:rect l="txL" t="txT" r="txR" b="txB"/>
                <a:pathLst>
                  <a:path w="1906" h="530">
                    <a:moveTo>
                      <a:pt x="0" y="529"/>
                    </a:moveTo>
                    <a:lnTo>
                      <a:pt x="1905" y="529"/>
                    </a:lnTo>
                    <a:lnTo>
                      <a:pt x="1606" y="0"/>
                    </a:lnTo>
                    <a:lnTo>
                      <a:pt x="282" y="0"/>
                    </a:lnTo>
                    <a:lnTo>
                      <a:pt x="0" y="529"/>
                    </a:lnTo>
                  </a:path>
                </a:pathLst>
              </a:custGeom>
              <a:gradFill rotWithShape="1">
                <a:gsLst>
                  <a:gs pos="0">
                    <a:srgbClr val="CCCC00">
                      <a:alpha val="100000"/>
                    </a:srgbClr>
                  </a:gs>
                  <a:gs pos="100000">
                    <a:srgbClr val="5E5E00">
                      <a:alpha val="100000"/>
                    </a:srgbClr>
                  </a:gs>
                </a:gsLst>
                <a:lin ang="2700000" scaled="1"/>
                <a:tileRect/>
              </a:gradFill>
              <a:ln w="12700">
                <a:noFill/>
              </a:ln>
            </p:spPr>
            <p:txBody>
              <a:bodyPr/>
              <a:p>
                <a:endParaRPr lang="zh-CN" altLang="en-US"/>
              </a:p>
            </p:txBody>
          </p:sp>
        </p:grpSp>
        <p:grpSp>
          <p:nvGrpSpPr>
            <p:cNvPr id="27676" name="Group 27"/>
            <p:cNvGrpSpPr/>
            <p:nvPr/>
          </p:nvGrpSpPr>
          <p:grpSpPr>
            <a:xfrm>
              <a:off x="955" y="1234"/>
              <a:ext cx="1404" cy="737"/>
              <a:chOff x="955" y="1234"/>
              <a:chExt cx="1404" cy="737"/>
            </a:xfrm>
          </p:grpSpPr>
          <p:sp>
            <p:nvSpPr>
              <p:cNvPr id="27677" name="Freeform 28"/>
              <p:cNvSpPr/>
              <p:nvPr/>
            </p:nvSpPr>
            <p:spPr>
              <a:xfrm>
                <a:off x="1250" y="1239"/>
                <a:ext cx="742" cy="118"/>
              </a:xfrm>
              <a:custGeom>
                <a:avLst/>
                <a:gdLst>
                  <a:gd name="txL" fmla="*/ 0 w 734"/>
                  <a:gd name="txT" fmla="*/ 0 h 104"/>
                  <a:gd name="txR" fmla="*/ 734 w 734"/>
                  <a:gd name="txB" fmla="*/ 104 h 104"/>
                </a:gdLst>
                <a:ahLst/>
                <a:cxnLst>
                  <a:cxn ang="0">
                    <a:pos x="0" y="514"/>
                  </a:cxn>
                  <a:cxn ang="0">
                    <a:pos x="750" y="533"/>
                  </a:cxn>
                  <a:cxn ang="0">
                    <a:pos x="844" y="0"/>
                  </a:cxn>
                  <a:cxn ang="0">
                    <a:pos x="206" y="0"/>
                  </a:cxn>
                  <a:cxn ang="0">
                    <a:pos x="0" y="514"/>
                  </a:cxn>
                </a:cxnLst>
                <a:rect l="txL" t="txT" r="txR" b="txB"/>
                <a:pathLst>
                  <a:path w="734" h="104">
                    <a:moveTo>
                      <a:pt x="0" y="100"/>
                    </a:moveTo>
                    <a:lnTo>
                      <a:pt x="652" y="103"/>
                    </a:lnTo>
                    <a:lnTo>
                      <a:pt x="733" y="0"/>
                    </a:lnTo>
                    <a:lnTo>
                      <a:pt x="180" y="0"/>
                    </a:lnTo>
                    <a:lnTo>
                      <a:pt x="0" y="100"/>
                    </a:lnTo>
                  </a:path>
                </a:pathLst>
              </a:custGeom>
              <a:gradFill rotWithShape="1">
                <a:gsLst>
                  <a:gs pos="0">
                    <a:srgbClr val="FF6535">
                      <a:alpha val="100000"/>
                    </a:srgbClr>
                  </a:gs>
                  <a:gs pos="50000">
                    <a:srgbClr val="A94323">
                      <a:alpha val="100000"/>
                    </a:srgbClr>
                  </a:gs>
                  <a:gs pos="100000">
                    <a:srgbClr val="FF6535">
                      <a:alpha val="100000"/>
                    </a:srgbClr>
                  </a:gs>
                </a:gsLst>
                <a:lin ang="2700000" scaled="1"/>
                <a:tileRect/>
              </a:gradFill>
              <a:ln w="12700">
                <a:noFill/>
              </a:ln>
            </p:spPr>
            <p:txBody>
              <a:bodyPr/>
              <a:p>
                <a:endParaRPr lang="zh-CN" altLang="en-US"/>
              </a:p>
            </p:txBody>
          </p:sp>
          <p:sp>
            <p:nvSpPr>
              <p:cNvPr id="27678" name="Freeform 29"/>
              <p:cNvSpPr/>
              <p:nvPr/>
            </p:nvSpPr>
            <p:spPr>
              <a:xfrm>
                <a:off x="955" y="1354"/>
                <a:ext cx="1258" cy="617"/>
              </a:xfrm>
              <a:custGeom>
                <a:avLst/>
                <a:gdLst>
                  <a:gd name="txL" fmla="*/ 0 w 1239"/>
                  <a:gd name="txT" fmla="*/ 0 h 538"/>
                  <a:gd name="txR" fmla="*/ 1239 w 1239"/>
                  <a:gd name="txB" fmla="*/ 538 h 538"/>
                </a:gdLst>
                <a:ahLst/>
                <a:cxnLst>
                  <a:cxn ang="0">
                    <a:pos x="0" y="3186"/>
                  </a:cxn>
                  <a:cxn ang="0">
                    <a:pos x="1508" y="3186"/>
                  </a:cxn>
                  <a:cxn ang="0">
                    <a:pos x="1157" y="0"/>
                  </a:cxn>
                  <a:cxn ang="0">
                    <a:pos x="351" y="0"/>
                  </a:cxn>
                  <a:cxn ang="0">
                    <a:pos x="0" y="3186"/>
                  </a:cxn>
                </a:cxnLst>
                <a:rect l="txL" t="txT" r="txR" b="txB"/>
                <a:pathLst>
                  <a:path w="1239" h="538">
                    <a:moveTo>
                      <a:pt x="0" y="537"/>
                    </a:moveTo>
                    <a:lnTo>
                      <a:pt x="1238" y="537"/>
                    </a:lnTo>
                    <a:lnTo>
                      <a:pt x="950" y="0"/>
                    </a:lnTo>
                    <a:lnTo>
                      <a:pt x="288" y="0"/>
                    </a:lnTo>
                    <a:lnTo>
                      <a:pt x="0" y="537"/>
                    </a:lnTo>
                  </a:path>
                </a:pathLst>
              </a:custGeom>
              <a:gradFill rotWithShape="1">
                <a:gsLst>
                  <a:gs pos="0">
                    <a:srgbClr val="FF9933">
                      <a:alpha val="100000"/>
                    </a:srgbClr>
                  </a:gs>
                  <a:gs pos="100000">
                    <a:srgbClr val="764718">
                      <a:alpha val="100000"/>
                    </a:srgbClr>
                  </a:gs>
                </a:gsLst>
                <a:lin ang="2700000" scaled="1"/>
                <a:tileRect/>
              </a:gradFill>
              <a:ln w="12700">
                <a:noFill/>
              </a:ln>
            </p:spPr>
            <p:txBody>
              <a:bodyPr/>
              <a:p>
                <a:endParaRPr lang="zh-CN" altLang="en-US"/>
              </a:p>
            </p:txBody>
          </p:sp>
          <p:sp>
            <p:nvSpPr>
              <p:cNvPr id="27679" name="Freeform 30"/>
              <p:cNvSpPr/>
              <p:nvPr/>
            </p:nvSpPr>
            <p:spPr>
              <a:xfrm>
                <a:off x="1914" y="1234"/>
                <a:ext cx="445" cy="732"/>
              </a:xfrm>
              <a:custGeom>
                <a:avLst/>
                <a:gdLst>
                  <a:gd name="txL" fmla="*/ 0 w 439"/>
                  <a:gd name="txT" fmla="*/ 0 h 638"/>
                  <a:gd name="txR" fmla="*/ 439 w 439"/>
                  <a:gd name="txB" fmla="*/ 638 h 638"/>
                </a:gdLst>
                <a:ahLst/>
                <a:cxnLst>
                  <a:cxn ang="0">
                    <a:pos x="343" y="3807"/>
                  </a:cxn>
                  <a:cxn ang="0">
                    <a:pos x="522" y="2634"/>
                  </a:cxn>
                  <a:cxn ang="0">
                    <a:pos x="92" y="0"/>
                  </a:cxn>
                  <a:cxn ang="0">
                    <a:pos x="0" y="570"/>
                  </a:cxn>
                  <a:cxn ang="0">
                    <a:pos x="343" y="3807"/>
                  </a:cxn>
                </a:cxnLst>
                <a:rect l="txL" t="txT" r="txR" b="txB"/>
                <a:pathLst>
                  <a:path w="439" h="638">
                    <a:moveTo>
                      <a:pt x="289" y="637"/>
                    </a:moveTo>
                    <a:lnTo>
                      <a:pt x="438" y="441"/>
                    </a:lnTo>
                    <a:lnTo>
                      <a:pt x="79" y="0"/>
                    </a:lnTo>
                    <a:lnTo>
                      <a:pt x="0" y="96"/>
                    </a:lnTo>
                    <a:lnTo>
                      <a:pt x="289" y="637"/>
                    </a:lnTo>
                  </a:path>
                </a:pathLst>
              </a:custGeom>
              <a:solidFill>
                <a:srgbClr val="FFBA75">
                  <a:alpha val="100000"/>
                </a:srgbClr>
              </a:solidFill>
              <a:ln w="12700">
                <a:noFill/>
              </a:ln>
            </p:spPr>
            <p:txBody>
              <a:bodyPr/>
              <a:p>
                <a:endParaRPr lang="zh-CN" altLang="en-US"/>
              </a:p>
            </p:txBody>
          </p:sp>
        </p:grpSp>
        <p:grpSp>
          <p:nvGrpSpPr>
            <p:cNvPr id="27680" name="Group 31"/>
            <p:cNvGrpSpPr/>
            <p:nvPr/>
          </p:nvGrpSpPr>
          <p:grpSpPr>
            <a:xfrm>
              <a:off x="1284" y="653"/>
              <a:ext cx="653" cy="616"/>
              <a:chOff x="1284" y="653"/>
              <a:chExt cx="653" cy="616"/>
            </a:xfrm>
          </p:grpSpPr>
          <p:sp>
            <p:nvSpPr>
              <p:cNvPr id="27681" name="Freeform 32"/>
              <p:cNvSpPr/>
              <p:nvPr/>
            </p:nvSpPr>
            <p:spPr>
              <a:xfrm>
                <a:off x="1284" y="653"/>
                <a:ext cx="598" cy="616"/>
              </a:xfrm>
              <a:custGeom>
                <a:avLst/>
                <a:gdLst>
                  <a:gd name="txL" fmla="*/ 0 w 587"/>
                  <a:gd name="txT" fmla="*/ 0 h 537"/>
                  <a:gd name="txR" fmla="*/ 587 w 587"/>
                  <a:gd name="txB" fmla="*/ 537 h 537"/>
                </a:gdLst>
                <a:ahLst/>
                <a:cxnLst>
                  <a:cxn ang="0">
                    <a:pos x="0" y="3174"/>
                  </a:cxn>
                  <a:cxn ang="0">
                    <a:pos x="745" y="3194"/>
                  </a:cxn>
                  <a:cxn ang="0">
                    <a:pos x="359" y="0"/>
                  </a:cxn>
                  <a:cxn ang="0">
                    <a:pos x="0" y="3174"/>
                  </a:cxn>
                </a:cxnLst>
                <a:rect l="txL" t="txT" r="txR" b="txB"/>
                <a:pathLst>
                  <a:path w="587" h="537">
                    <a:moveTo>
                      <a:pt x="0" y="533"/>
                    </a:moveTo>
                    <a:lnTo>
                      <a:pt x="586" y="536"/>
                    </a:lnTo>
                    <a:lnTo>
                      <a:pt x="283" y="0"/>
                    </a:lnTo>
                    <a:lnTo>
                      <a:pt x="0" y="533"/>
                    </a:lnTo>
                  </a:path>
                </a:pathLst>
              </a:custGeom>
              <a:gradFill rotWithShape="1">
                <a:gsLst>
                  <a:gs pos="0">
                    <a:srgbClr val="CC3300">
                      <a:alpha val="100000"/>
                    </a:srgbClr>
                  </a:gs>
                  <a:gs pos="100000">
                    <a:srgbClr val="5E1800">
                      <a:alpha val="100000"/>
                    </a:srgbClr>
                  </a:gs>
                </a:gsLst>
                <a:lin ang="2700000" scaled="1"/>
                <a:tileRect/>
              </a:gradFill>
              <a:ln w="12700">
                <a:noFill/>
              </a:ln>
            </p:spPr>
            <p:txBody>
              <a:bodyPr/>
              <a:p>
                <a:endParaRPr lang="zh-CN" altLang="en-US"/>
              </a:p>
            </p:txBody>
          </p:sp>
          <p:sp>
            <p:nvSpPr>
              <p:cNvPr id="27682" name="Freeform 33"/>
              <p:cNvSpPr/>
              <p:nvPr/>
            </p:nvSpPr>
            <p:spPr>
              <a:xfrm>
                <a:off x="1568" y="653"/>
                <a:ext cx="369" cy="613"/>
              </a:xfrm>
              <a:custGeom>
                <a:avLst/>
                <a:gdLst>
                  <a:gd name="txL" fmla="*/ 0 w 364"/>
                  <a:gd name="txT" fmla="*/ 0 h 535"/>
                  <a:gd name="txR" fmla="*/ 364 w 364"/>
                  <a:gd name="txB" fmla="*/ 535 h 535"/>
                </a:gdLst>
                <a:ahLst/>
                <a:cxnLst>
                  <a:cxn ang="0">
                    <a:pos x="353" y="3133"/>
                  </a:cxn>
                  <a:cxn ang="0">
                    <a:pos x="433" y="2611"/>
                  </a:cxn>
                  <a:cxn ang="0">
                    <a:pos x="0" y="0"/>
                  </a:cxn>
                  <a:cxn ang="0">
                    <a:pos x="353" y="3133"/>
                  </a:cxn>
                </a:cxnLst>
                <a:rect l="txL" t="txT" r="txR" b="txB"/>
                <a:pathLst>
                  <a:path w="364" h="535">
                    <a:moveTo>
                      <a:pt x="296" y="534"/>
                    </a:moveTo>
                    <a:lnTo>
                      <a:pt x="363" y="445"/>
                    </a:lnTo>
                    <a:lnTo>
                      <a:pt x="0" y="0"/>
                    </a:lnTo>
                    <a:lnTo>
                      <a:pt x="296" y="534"/>
                    </a:lnTo>
                  </a:path>
                </a:pathLst>
              </a:custGeom>
              <a:solidFill>
                <a:srgbClr val="FF6535">
                  <a:alpha val="100000"/>
                </a:srgbClr>
              </a:solidFill>
              <a:ln w="12700">
                <a:noFill/>
              </a:ln>
            </p:spPr>
            <p:txBody>
              <a:bodyPr/>
              <a:p>
                <a:endParaRPr lang="zh-CN" altLang="en-US"/>
              </a:p>
            </p:txBody>
          </p:sp>
        </p:grpSp>
      </p:grpSp>
      <p:sp>
        <p:nvSpPr>
          <p:cNvPr id="720930" name="Text Box 34"/>
          <p:cNvSpPr txBox="1">
            <a:spLocks noChangeArrowheads="1"/>
          </p:cNvSpPr>
          <p:nvPr/>
        </p:nvSpPr>
        <p:spPr bwMode="auto">
          <a:xfrm>
            <a:off x="4064635" y="2830830"/>
            <a:ext cx="1443355" cy="262890"/>
          </a:xfrm>
          <a:prstGeom prst="rect">
            <a:avLst/>
          </a:prstGeom>
          <a:noFill/>
          <a:ln w="9525" algn="ctr">
            <a:noFill/>
            <a:miter lim="800000"/>
          </a:ln>
          <a:effectLst>
            <a:outerShdw dist="17961" dir="2700000" algn="ctr" rotWithShape="0">
              <a:schemeClr val="bg2">
                <a:alpha val="50000"/>
              </a:schemeClr>
            </a:outerShdw>
          </a:effectLst>
        </p:spPr>
        <p:txBody>
          <a:bodyPr wrap="none">
            <a:spAutoFit/>
          </a:bodyPr>
          <a:lstStyle/>
          <a:p>
            <a:pPr marR="0" algn="ctr" defTabSz="914400" latinLnBrk="1">
              <a:lnSpc>
                <a:spcPct val="80000"/>
              </a:lnSpc>
              <a:buClrTx/>
              <a:buSzTx/>
              <a:buFontTx/>
              <a:buNone/>
              <a:defRPr/>
            </a:pPr>
            <a:r>
              <a:rPr kumimoji="1" lang="en-US" altLang="ko-KR" sz="1400" b="1" kern="1200" cap="none" spc="0" normalizeH="0" baseline="0" noProof="0">
                <a:solidFill>
                  <a:srgbClr val="FFFFFF"/>
                </a:solidFill>
                <a:latin typeface="Arial" panose="020B0604020202020204" pitchFamily="34" charset="0"/>
                <a:ea typeface="Gulim" panose="020B0600000101010101" pitchFamily="34" charset="-127"/>
                <a:cs typeface="+mn-cs"/>
              </a:rPr>
              <a:t>11个单位无意见</a:t>
            </a:r>
            <a:endParaRPr kumimoji="1" lang="en-US" altLang="ko-KR" sz="1400" b="1" kern="1200" cap="none" spc="0" normalizeH="0" baseline="0" noProof="0">
              <a:solidFill>
                <a:srgbClr val="FFFFFF"/>
              </a:solidFill>
              <a:latin typeface="Arial" panose="020B0604020202020204" pitchFamily="34" charset="0"/>
              <a:ea typeface="Gulim" panose="020B0600000101010101" pitchFamily="34" charset="-127"/>
              <a:cs typeface="+mn-cs"/>
            </a:endParaRPr>
          </a:p>
        </p:txBody>
      </p:sp>
      <p:sp>
        <p:nvSpPr>
          <p:cNvPr id="720931" name="Text Box 35"/>
          <p:cNvSpPr txBox="1">
            <a:spLocks noChangeArrowheads="1"/>
          </p:cNvSpPr>
          <p:nvPr/>
        </p:nvSpPr>
        <p:spPr bwMode="auto">
          <a:xfrm>
            <a:off x="4255930" y="1949768"/>
            <a:ext cx="1353820" cy="434975"/>
          </a:xfrm>
          <a:prstGeom prst="rect">
            <a:avLst/>
          </a:prstGeom>
          <a:noFill/>
          <a:ln w="9525" algn="ctr">
            <a:noFill/>
            <a:miter lim="800000"/>
          </a:ln>
          <a:effectLst>
            <a:outerShdw dist="17961" dir="2700000" algn="ctr" rotWithShape="0">
              <a:schemeClr val="bg2">
                <a:alpha val="50000"/>
              </a:schemeClr>
            </a:outerShdw>
          </a:effectLst>
        </p:spPr>
        <p:txBody>
          <a:bodyPr wrap="none">
            <a:spAutoFit/>
          </a:bodyPr>
          <a:lstStyle/>
          <a:p>
            <a:pPr marR="0" algn="ctr" defTabSz="914400" latinLnBrk="1">
              <a:lnSpc>
                <a:spcPct val="80000"/>
              </a:lnSpc>
              <a:buClrTx/>
              <a:buSzTx/>
              <a:buFontTx/>
              <a:buNone/>
              <a:defRPr/>
            </a:pPr>
            <a:r>
              <a:rPr kumimoji="1" lang="en-US" altLang="ko-KR" sz="1400" b="1" kern="1200" cap="none" spc="0" normalizeH="0" baseline="0" noProof="0">
                <a:solidFill>
                  <a:srgbClr val="FFFFFF"/>
                </a:solidFill>
                <a:latin typeface="Arial" panose="020B0604020202020204" pitchFamily="34" charset="0"/>
                <a:ea typeface="Gulim" panose="020B0600000101010101" pitchFamily="34" charset="-127"/>
                <a:cs typeface="+mn-cs"/>
              </a:rPr>
              <a:t>8个单位提出了</a:t>
            </a:r>
            <a:endParaRPr kumimoji="1" lang="en-US" altLang="ko-KR" sz="1400" b="1" kern="1200" cap="none" spc="0" normalizeH="0" baseline="0" noProof="0">
              <a:solidFill>
                <a:srgbClr val="FFFFFF"/>
              </a:solidFill>
              <a:latin typeface="Arial" panose="020B0604020202020204" pitchFamily="34" charset="0"/>
              <a:ea typeface="Gulim" panose="020B0600000101010101" pitchFamily="34" charset="-127"/>
              <a:cs typeface="+mn-cs"/>
            </a:endParaRPr>
          </a:p>
          <a:p>
            <a:pPr marR="0" algn="ctr" defTabSz="914400" latinLnBrk="1">
              <a:lnSpc>
                <a:spcPct val="80000"/>
              </a:lnSpc>
              <a:buClrTx/>
              <a:buSzTx/>
              <a:buFontTx/>
              <a:buNone/>
              <a:defRPr/>
            </a:pPr>
            <a:r>
              <a:rPr kumimoji="1" lang="en-US" altLang="ko-KR" sz="1400" b="1" kern="1200" cap="none" spc="0" normalizeH="0" baseline="0" noProof="0">
                <a:solidFill>
                  <a:srgbClr val="FFFFFF"/>
                </a:solidFill>
                <a:latin typeface="Arial" panose="020B0604020202020204" pitchFamily="34" charset="0"/>
                <a:ea typeface="Gulim" panose="020B0600000101010101" pitchFamily="34" charset="-127"/>
                <a:cs typeface="+mn-cs"/>
              </a:rPr>
              <a:t>修改意见</a:t>
            </a:r>
            <a:endParaRPr kumimoji="1" lang="en-US" altLang="ko-KR" sz="1400" b="1" kern="1200" cap="none" spc="0" normalizeH="0" baseline="0" noProof="0">
              <a:solidFill>
                <a:srgbClr val="FFFFFF"/>
              </a:solidFill>
              <a:latin typeface="Arial" panose="020B0604020202020204" pitchFamily="34" charset="0"/>
              <a:ea typeface="Gulim" panose="020B0600000101010101" pitchFamily="34" charset="-127"/>
              <a:cs typeface="+mn-cs"/>
            </a:endParaRPr>
          </a:p>
        </p:txBody>
      </p:sp>
      <p:sp>
        <p:nvSpPr>
          <p:cNvPr id="720932" name="Rectangle 36"/>
          <p:cNvSpPr>
            <a:spLocks noChangeArrowheads="1"/>
          </p:cNvSpPr>
          <p:nvPr/>
        </p:nvSpPr>
        <p:spPr bwMode="auto">
          <a:xfrm>
            <a:off x="3444875" y="4737418"/>
            <a:ext cx="2741613" cy="287338"/>
          </a:xfrm>
          <a:prstGeom prst="rect">
            <a:avLst/>
          </a:prstGeom>
          <a:noFill/>
          <a:ln w="9525" algn="ctr">
            <a:noFill/>
            <a:miter lim="800000"/>
          </a:ln>
          <a:effectLst>
            <a:outerShdw dist="17961" dir="2700000" algn="ctr" rotWithShape="0">
              <a:schemeClr val="bg2">
                <a:alpha val="50000"/>
              </a:schemeClr>
            </a:outerShdw>
          </a:effectLst>
        </p:spPr>
        <p:txBody>
          <a:bodyPr wrap="none" anchor="ctr"/>
          <a:lstStyle/>
          <a:p>
            <a:pPr marL="0" marR="0" lvl="0" algn="ctr" defTabSz="914400" rtl="0" eaLnBrk="1" fontAlgn="base" latinLnBrk="1" hangingPunct="1">
              <a:lnSpc>
                <a:spcPct val="100000"/>
              </a:lnSpc>
              <a:buClrTx/>
              <a:buSzTx/>
              <a:buFontTx/>
              <a:buNone/>
              <a:defRPr/>
            </a:pPr>
            <a:r>
              <a:rPr kumimoji="1" lang="en-US" altLang="ko-KR" sz="1400" b="1" noProof="0">
                <a:ln>
                  <a:noFill/>
                </a:ln>
                <a:solidFill>
                  <a:srgbClr val="FFFFFF"/>
                </a:solidFill>
                <a:effectLst/>
                <a:uLnTx/>
                <a:uFillTx/>
                <a:latin typeface="Arial" panose="020B0604020202020204" pitchFamily="34" charset="0"/>
                <a:ea typeface="Gulim" panose="020B0600000101010101" pitchFamily="34" charset="-127"/>
                <a:sym typeface="+mn-ea"/>
              </a:rPr>
              <a:t>书面征求了市指挥部20个成员单位意见</a:t>
            </a:r>
            <a:endParaRPr kumimoji="1" lang="en-US" altLang="ko-KR" sz="1400" b="1" i="0" u="none" strike="noStrike" kern="1200" cap="none" spc="0" normalizeH="0" baseline="0" noProof="0">
              <a:ln>
                <a:noFill/>
              </a:ln>
              <a:solidFill>
                <a:srgbClr val="FFFFFF"/>
              </a:solidFill>
              <a:effectLst/>
              <a:uLnTx/>
              <a:uFillTx/>
              <a:latin typeface="Arial" panose="020B0604020202020204" pitchFamily="34" charset="0"/>
              <a:ea typeface="Gulim" panose="020B0600000101010101" pitchFamily="34" charset="-127"/>
              <a:cs typeface="+mn-cs"/>
            </a:endParaRPr>
          </a:p>
        </p:txBody>
      </p:sp>
      <p:sp>
        <p:nvSpPr>
          <p:cNvPr id="720933" name="Rectangle 37"/>
          <p:cNvSpPr>
            <a:spLocks noChangeArrowheads="1"/>
          </p:cNvSpPr>
          <p:nvPr/>
        </p:nvSpPr>
        <p:spPr bwMode="auto">
          <a:xfrm>
            <a:off x="3444875" y="3713480"/>
            <a:ext cx="2590800" cy="287338"/>
          </a:xfrm>
          <a:prstGeom prst="rect">
            <a:avLst/>
          </a:prstGeom>
          <a:noFill/>
          <a:ln w="9525" algn="ctr">
            <a:noFill/>
            <a:miter lim="800000"/>
          </a:ln>
          <a:effectLst>
            <a:outerShdw dist="17961" dir="2700000" algn="ctr" rotWithShape="0">
              <a:schemeClr val="bg2">
                <a:alpha val="50000"/>
              </a:schemeClr>
            </a:outerShdw>
          </a:effectLst>
        </p:spPr>
        <p:txBody>
          <a:bodyPr wrap="none" anchor="ctr"/>
          <a:lstStyle/>
          <a:p>
            <a:pPr marL="0" marR="0" lvl="0" indent="0" algn="ctr" defTabSz="914400" rtl="0" eaLnBrk="1" fontAlgn="base" latinLnBrk="1" hangingPunct="1">
              <a:lnSpc>
                <a:spcPct val="100000"/>
              </a:lnSpc>
              <a:spcBef>
                <a:spcPct val="0"/>
              </a:spcBef>
              <a:spcAft>
                <a:spcPct val="0"/>
              </a:spcAft>
              <a:buClrTx/>
              <a:buSzTx/>
              <a:buFontTx/>
              <a:buNone/>
              <a:defRPr/>
            </a:pPr>
            <a:r>
              <a:rPr kumimoji="1" lang="en-US" altLang="ko-KR" sz="1400" b="1" i="0" u="none" strike="noStrike" kern="1200" cap="none" spc="0" normalizeH="0" baseline="0" noProof="0">
                <a:ln>
                  <a:noFill/>
                </a:ln>
                <a:solidFill>
                  <a:srgbClr val="FFFFFF"/>
                </a:solidFill>
                <a:effectLst/>
                <a:uLnTx/>
                <a:uFillTx/>
                <a:latin typeface="Arial" panose="020B0604020202020204" pitchFamily="34" charset="0"/>
                <a:ea typeface="Gulim" panose="020B0600000101010101" pitchFamily="34" charset="-127"/>
                <a:cs typeface="+mn-cs"/>
              </a:rPr>
              <a:t>19个成员单位反馈</a:t>
            </a:r>
            <a:endParaRPr kumimoji="1" lang="en-US" altLang="ko-KR" sz="1400" b="1" i="0" u="none" strike="noStrike" kern="1200" cap="none" spc="0" normalizeH="0" baseline="0" noProof="0">
              <a:ln>
                <a:noFill/>
              </a:ln>
              <a:solidFill>
                <a:srgbClr val="FFFFFF"/>
              </a:solidFill>
              <a:effectLst/>
              <a:uLnTx/>
              <a:uFillTx/>
              <a:latin typeface="Arial" panose="020B0604020202020204" pitchFamily="34" charset="0"/>
              <a:ea typeface="Gulim" panose="020B0600000101010101" pitchFamily="34" charset="-127"/>
              <a:cs typeface="+mn-cs"/>
            </a:endParaRPr>
          </a:p>
        </p:txBody>
      </p:sp>
      <p:sp>
        <p:nvSpPr>
          <p:cNvPr id="27688" name="Text Box 39"/>
          <p:cNvSpPr txBox="1"/>
          <p:nvPr/>
        </p:nvSpPr>
        <p:spPr>
          <a:xfrm>
            <a:off x="4195128" y="680720"/>
            <a:ext cx="4352925" cy="460375"/>
          </a:xfrm>
          <a:prstGeom prst="rect">
            <a:avLst/>
          </a:prstGeom>
          <a:noFill/>
          <a:ln w="9525">
            <a:noFill/>
          </a:ln>
        </p:spPr>
        <p:txBody>
          <a:bodyPr wrap="none">
            <a:spAutoFit/>
          </a:bodyPr>
          <a:p>
            <a:pPr latinLnBrk="1">
              <a:buFont typeface="Wingdings" panose="05000000000000000000" pitchFamily="2" charset="2"/>
              <a:buChar char="q"/>
            </a:pPr>
            <a:r>
              <a:rPr lang="ko-KR" altLang="en-US" sz="2400" b="1" dirty="0">
                <a:solidFill>
                  <a:srgbClr val="FFFFFF"/>
                </a:solidFill>
                <a:latin typeface="Arial Black" panose="020B0A04020102020204" pitchFamily="34" charset="0"/>
                <a:ea typeface="Gulim" panose="020B0600000101010101" pitchFamily="34" charset="-127"/>
              </a:rPr>
              <a:t> </a:t>
            </a:r>
            <a:r>
              <a:rPr lang="en-US" altLang="ko-KR" sz="2400" b="1" dirty="0" err="1">
                <a:solidFill>
                  <a:srgbClr val="FFFFFF"/>
                </a:solidFill>
                <a:latin typeface="Arial Black" panose="020B0A04020102020204" pitchFamily="34" charset="0"/>
                <a:ea typeface="Gulim" panose="020B0600000101010101" pitchFamily="34" charset="-127"/>
              </a:rPr>
              <a:t>eBusiness</a:t>
            </a:r>
            <a:r>
              <a:rPr lang="en-US" altLang="ko-KR" sz="2400" b="1">
                <a:solidFill>
                  <a:srgbClr val="FFFFFF"/>
                </a:solidFill>
                <a:latin typeface="Arial Black" panose="020B0A04020102020204" pitchFamily="34" charset="0"/>
                <a:ea typeface="Gulim" panose="020B0600000101010101" pitchFamily="34" charset="-127"/>
              </a:rPr>
              <a:t> Perspective</a:t>
            </a:r>
            <a:endParaRPr lang="en-US" altLang="ko-KR" sz="2400">
              <a:solidFill>
                <a:srgbClr val="FFFFFF"/>
              </a:solidFill>
              <a:latin typeface="Arial Black" panose="020B0A04020102020204" pitchFamily="34" charset="0"/>
              <a:ea typeface="HY견고딕" pitchFamily="18" charset="-127"/>
            </a:endParaRPr>
          </a:p>
        </p:txBody>
      </p:sp>
      <p:sp>
        <p:nvSpPr>
          <p:cNvPr id="27689" name="Rectangle 40"/>
          <p:cNvSpPr/>
          <p:nvPr/>
        </p:nvSpPr>
        <p:spPr>
          <a:xfrm>
            <a:off x="6271578" y="924878"/>
            <a:ext cx="2946400" cy="337185"/>
          </a:xfrm>
          <a:prstGeom prst="rect">
            <a:avLst/>
          </a:prstGeom>
          <a:noFill/>
          <a:ln w="9525">
            <a:noFill/>
          </a:ln>
        </p:spPr>
        <p:txBody>
          <a:bodyPr wrap="none">
            <a:spAutoFit/>
          </a:bodyPr>
          <a:p>
            <a:pPr latinLnBrk="1">
              <a:buFont typeface="Wingdings" panose="05000000000000000000" pitchFamily="2" charset="2"/>
              <a:buNone/>
            </a:pPr>
            <a:r>
              <a:rPr lang="en-US" altLang="ko-KR" sz="1600" b="1">
                <a:solidFill>
                  <a:srgbClr val="FFFFFF"/>
                </a:solidFill>
                <a:latin typeface="HY헤드라인M"/>
                <a:ea typeface="HY헤드라인M"/>
              </a:rPr>
              <a:t>( e-Business </a:t>
            </a:r>
            <a:r>
              <a:rPr lang="ko-KR" altLang="en-US" sz="1600" b="1" dirty="0">
                <a:solidFill>
                  <a:srgbClr val="FFFFFF"/>
                </a:solidFill>
                <a:latin typeface="HY헤드라인M"/>
                <a:ea typeface="HY헤드라인M"/>
              </a:rPr>
              <a:t>혁신 단계 </a:t>
            </a:r>
            <a:r>
              <a:rPr lang="en-US" altLang="ko-KR" sz="1600" b="1">
                <a:solidFill>
                  <a:srgbClr val="FFFFFF"/>
                </a:solidFill>
                <a:latin typeface="HY헤드라인M"/>
                <a:ea typeface="HY헤드라인M"/>
              </a:rPr>
              <a:t>)</a:t>
            </a:r>
            <a:endParaRPr lang="en-US" altLang="ko-KR" sz="1600" b="1">
              <a:solidFill>
                <a:srgbClr val="FFFFFF"/>
              </a:solidFill>
              <a:latin typeface="HY헤드라인M"/>
              <a:ea typeface="HY헤드라인M"/>
            </a:endParaRPr>
          </a:p>
        </p:txBody>
      </p:sp>
      <p:sp>
        <p:nvSpPr>
          <p:cNvPr id="121862" name="Rectangle 15"/>
          <p:cNvSpPr>
            <a:spLocks noGrp="1"/>
          </p:cNvSpPr>
          <p:nvPr/>
        </p:nvSpPr>
        <p:spPr>
          <a:xfrm>
            <a:off x="26670" y="79693"/>
            <a:ext cx="8229600" cy="1143000"/>
          </a:xfrm>
          <a:prstGeom prst="rect">
            <a:avLst/>
          </a:prstGeom>
          <a:noFill/>
          <a:ln w="9525">
            <a:noFill/>
          </a:ln>
        </p:spPr>
        <p:txBody>
          <a:bodyPr vert="horz" wrap="square" lIns="91440" tIns="45720" rIns="91440" bIns="45720" anchor="ctr"/>
          <a:lst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a:lstStyle>
          <a:p>
            <a:r>
              <a:rPr lang="en-US" altLang="zh-CN"/>
              <a:t>四、采纳成员单位意见情况</a:t>
            </a:r>
            <a:endParaRPr lang="en-US" altLang="zh-C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36196" name="Group 4"/>
          <p:cNvGrpSpPr/>
          <p:nvPr/>
        </p:nvGrpSpPr>
        <p:grpSpPr>
          <a:xfrm>
            <a:off x="1572895" y="808990"/>
            <a:ext cx="7569200" cy="4324350"/>
            <a:chOff x="428" y="965"/>
            <a:chExt cx="4948" cy="2827"/>
          </a:xfrm>
        </p:grpSpPr>
        <p:sp>
          <p:nvSpPr>
            <p:cNvPr id="136197" name="AutoShape 2"/>
            <p:cNvSpPr/>
            <p:nvPr/>
          </p:nvSpPr>
          <p:spPr>
            <a:xfrm>
              <a:off x="429" y="1061"/>
              <a:ext cx="4947" cy="2731"/>
            </a:xfrm>
            <a:prstGeom prst="roundRect">
              <a:avLst>
                <a:gd name="adj" fmla="val 2014"/>
              </a:avLst>
            </a:prstGeom>
            <a:gradFill rotWithShape="1">
              <a:gsLst>
                <a:gs pos="0">
                  <a:srgbClr val="B4C9D6"/>
                </a:gs>
                <a:gs pos="100000">
                  <a:srgbClr val="D2DEE6"/>
                </a:gs>
              </a:gsLst>
              <a:lin ang="5400000" scaled="1"/>
              <a:tileRect/>
            </a:gradFill>
            <a:ln w="9525" cap="flat" cmpd="sng">
              <a:prstDash val="solid"/>
              <a:headEnd type="none" w="med" len="med"/>
              <a:tailEnd type="none" w="med" len="med"/>
            </a:ln>
            <a:scene3d>
              <a:camera prst="legacyPerspectiveBottom">
                <a:rot lat="0" lon="0" rev="0"/>
              </a:camera>
              <a:lightRig rig="legacyFlat3" dir="r"/>
            </a:scene3d>
            <a:sp3d extrusionH="430200" prstMaterial="legacyMatte">
              <a:bevelT w="13500" h="13500" prst="angle"/>
              <a:bevelB w="13500" h="13500" prst="angle"/>
              <a:extrusionClr>
                <a:srgbClr val="1C1C1C"/>
              </a:extrusionClr>
            </a:sp3d>
          </p:spPr>
          <p:txBody>
            <a:bodyPr wrap="none" anchor="ctr">
              <a:flatTx/>
            </a:bodyPr>
            <a:p>
              <a:pPr algn="ctr"/>
              <a:endParaRPr lang="zh-CN" altLang="zh-CN" dirty="0">
                <a:latin typeface="Arial" panose="020B0604020202020204" pitchFamily="34" charset="0"/>
              </a:endParaRPr>
            </a:p>
          </p:txBody>
        </p:sp>
        <p:sp>
          <p:nvSpPr>
            <p:cNvPr id="136198" name="Rectangle 3" descr="Light horizontal"/>
            <p:cNvSpPr/>
            <p:nvPr/>
          </p:nvSpPr>
          <p:spPr>
            <a:xfrm>
              <a:off x="524" y="1345"/>
              <a:ext cx="4764" cy="2325"/>
            </a:xfrm>
            <a:prstGeom prst="rect">
              <a:avLst/>
            </a:prstGeom>
            <a:pattFill prst="ltHorz">
              <a:fgClr>
                <a:srgbClr val="EAEAEA"/>
              </a:fgClr>
              <a:bgClr>
                <a:srgbClr val="F8F8F8"/>
              </a:bgClr>
            </a:pattFill>
            <a:ln w="9525">
              <a:noFill/>
            </a:ln>
            <a:effectLst>
              <a:prstShdw prst="shdw17" dist="17961" dir="13499999">
                <a:srgbClr val="8C8C8C"/>
              </a:prstShdw>
            </a:effectLst>
          </p:spPr>
          <p:txBody>
            <a:bodyPr wrap="none" anchor="ctr"/>
            <a:p>
              <a:pPr algn="ctr"/>
              <a:endParaRPr lang="zh-CN" altLang="zh-CN" dirty="0">
                <a:latin typeface="Arial" panose="020B0604020202020204" pitchFamily="34" charset="0"/>
              </a:endParaRPr>
            </a:p>
          </p:txBody>
        </p:sp>
        <p:sp>
          <p:nvSpPr>
            <p:cNvPr id="136199" name="AutoShape 4"/>
            <p:cNvSpPr/>
            <p:nvPr/>
          </p:nvSpPr>
          <p:spPr>
            <a:xfrm>
              <a:off x="428" y="965"/>
              <a:ext cx="4947" cy="489"/>
            </a:xfrm>
            <a:prstGeom prst="roundRect">
              <a:avLst>
                <a:gd name="adj" fmla="val 16667"/>
              </a:avLst>
            </a:prstGeom>
            <a:gradFill rotWithShape="1">
              <a:gsLst>
                <a:gs pos="0">
                  <a:srgbClr val="B4C9D6"/>
                </a:gs>
                <a:gs pos="50000">
                  <a:srgbClr val="D2DEE6"/>
                </a:gs>
                <a:gs pos="100000">
                  <a:srgbClr val="B4C9D6"/>
                </a:gs>
              </a:gsLst>
              <a:lin ang="5400000" scaled="1"/>
              <a:tileRect/>
            </a:gradFill>
            <a:ln w="9525" cap="flat" cmpd="sng">
              <a:prstDash val="solid"/>
              <a:headEnd type="none" w="med" len="med"/>
              <a:tailEnd type="none" w="med" len="med"/>
            </a:ln>
            <a:scene3d>
              <a:camera prst="legacyPerspectiveBottom">
                <a:rot lat="0" lon="0" rev="0"/>
              </a:camera>
              <a:lightRig rig="legacyFlat3" dir="t"/>
            </a:scene3d>
            <a:sp3d extrusionH="163500" prstMaterial="legacyMatte">
              <a:bevelT w="13500" h="13500" prst="angle"/>
              <a:bevelB w="13500" h="13500" prst="angle"/>
              <a:extrusionClr>
                <a:srgbClr val="1C1C1C"/>
              </a:extrusionClr>
            </a:sp3d>
          </p:spPr>
          <p:txBody>
            <a:bodyPr wrap="none" anchor="ctr">
              <a:flatTx/>
            </a:bodyPr>
            <a:p>
              <a:pPr algn="ctr"/>
              <a:endParaRPr lang="zh-CN" altLang="zh-CN" dirty="0">
                <a:latin typeface="Arial" panose="020B0604020202020204" pitchFamily="34" charset="0"/>
              </a:endParaRPr>
            </a:p>
          </p:txBody>
        </p:sp>
        <p:grpSp>
          <p:nvGrpSpPr>
            <p:cNvPr id="136200" name="Group 5"/>
            <p:cNvGrpSpPr/>
            <p:nvPr/>
          </p:nvGrpSpPr>
          <p:grpSpPr>
            <a:xfrm>
              <a:off x="5258" y="1030"/>
              <a:ext cx="73" cy="346"/>
              <a:chOff x="5311" y="1135"/>
              <a:chExt cx="73" cy="346"/>
            </a:xfrm>
          </p:grpSpPr>
          <p:sp>
            <p:nvSpPr>
              <p:cNvPr id="136201" name="Rectangle 6"/>
              <p:cNvSpPr/>
              <p:nvPr/>
            </p:nvSpPr>
            <p:spPr>
              <a:xfrm flipH="1" flipV="1">
                <a:off x="5357" y="1454"/>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02" name="Rectangle 7"/>
              <p:cNvSpPr/>
              <p:nvPr/>
            </p:nvSpPr>
            <p:spPr>
              <a:xfrm flipH="1" flipV="1">
                <a:off x="5311" y="1454"/>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03" name="Rectangle 8"/>
              <p:cNvSpPr/>
              <p:nvPr/>
            </p:nvSpPr>
            <p:spPr>
              <a:xfrm flipH="1" flipV="1">
                <a:off x="5357" y="140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04" name="Rectangle 9"/>
              <p:cNvSpPr/>
              <p:nvPr/>
            </p:nvSpPr>
            <p:spPr>
              <a:xfrm flipH="1" flipV="1">
                <a:off x="5357" y="113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05" name="Rectangle 10"/>
              <p:cNvSpPr/>
              <p:nvPr/>
            </p:nvSpPr>
            <p:spPr>
              <a:xfrm flipH="1" flipV="1">
                <a:off x="5313" y="113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06" name="Rectangle 11"/>
              <p:cNvSpPr/>
              <p:nvPr/>
            </p:nvSpPr>
            <p:spPr>
              <a:xfrm flipH="1" flipV="1">
                <a:off x="5357" y="1183"/>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grpSp>
        <p:grpSp>
          <p:nvGrpSpPr>
            <p:cNvPr id="136207" name="Group 12"/>
            <p:cNvGrpSpPr/>
            <p:nvPr/>
          </p:nvGrpSpPr>
          <p:grpSpPr>
            <a:xfrm>
              <a:off x="690" y="1039"/>
              <a:ext cx="4386" cy="340"/>
              <a:chOff x="657" y="2893"/>
              <a:chExt cx="1032" cy="590"/>
            </a:xfrm>
          </p:grpSpPr>
          <p:sp>
            <p:nvSpPr>
              <p:cNvPr id="15" name="AutoShape 13"/>
              <p:cNvSpPr>
                <a:spLocks noChangeArrowheads="1"/>
              </p:cNvSpPr>
              <p:nvPr/>
            </p:nvSpPr>
            <p:spPr bwMode="gray">
              <a:xfrm>
                <a:off x="657" y="2891"/>
                <a:ext cx="1031" cy="592"/>
              </a:xfrm>
              <a:prstGeom prst="roundRect">
                <a:avLst>
                  <a:gd name="adj" fmla="val 12736"/>
                </a:avLst>
              </a:prstGeom>
              <a:gradFill rotWithShape="1">
                <a:gsLst>
                  <a:gs pos="0">
                    <a:schemeClr val="accent2">
                      <a:gamma/>
                      <a:shade val="76078"/>
                      <a:invGamma/>
                    </a:schemeClr>
                  </a:gs>
                  <a:gs pos="100000">
                    <a:schemeClr val="accent2"/>
                  </a:gs>
                </a:gsLst>
                <a:lin ang="5400000" scaled="1"/>
              </a:gradFill>
              <a:ln w="9525">
                <a:noFill/>
                <a:round/>
              </a:ln>
              <a:effectLst>
                <a:prstShdw prst="shdw17" dist="17961" dir="13500000">
                  <a:srgbClr val="615110"/>
                </a:prstShdw>
              </a:effectLst>
            </p:spPr>
            <p:txBody>
              <a:bodyPr wrap="none" anchor="ctr"/>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6" name="AutoShape 14"/>
              <p:cNvSpPr>
                <a:spLocks noChangeArrowheads="1"/>
              </p:cNvSpPr>
              <p:nvPr/>
            </p:nvSpPr>
            <p:spPr bwMode="gray">
              <a:xfrm>
                <a:off x="658" y="2894"/>
                <a:ext cx="1031" cy="236"/>
              </a:xfrm>
              <a:prstGeom prst="roundRect">
                <a:avLst>
                  <a:gd name="adj" fmla="val 30769"/>
                </a:avLst>
              </a:prstGeom>
              <a:gradFill rotWithShape="1">
                <a:gsLst>
                  <a:gs pos="0">
                    <a:schemeClr val="accent2"/>
                  </a:gs>
                  <a:gs pos="100000">
                    <a:schemeClr val="accent2">
                      <a:gamma/>
                      <a:tint val="76078"/>
                      <a:invGamma/>
                    </a:schemeClr>
                  </a:gs>
                </a:gsLst>
                <a:lin ang="5400000" scaled="1"/>
              </a:gradFill>
              <a:ln w="9525">
                <a:noFill/>
                <a:round/>
              </a:ln>
            </p:spPr>
            <p:txBody>
              <a:bodyPr wrap="none" anchor="ctr"/>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7" name="Text Box 15"/>
            <p:cNvSpPr txBox="1">
              <a:spLocks noChangeArrowheads="1"/>
            </p:cNvSpPr>
            <p:nvPr/>
          </p:nvSpPr>
          <p:spPr bwMode="gray">
            <a:xfrm>
              <a:off x="794" y="1066"/>
              <a:ext cx="4004" cy="301"/>
            </a:xfrm>
            <a:prstGeom prst="rect">
              <a:avLst/>
            </a:prstGeom>
            <a:noFill/>
            <a:ln w="9525" algn="ctr">
              <a:noFill/>
              <a:miter lim="800000"/>
            </a:ln>
            <a:effectLst/>
          </p:spPr>
          <p:txBody>
            <a:bodyPr>
              <a:spAutoFit/>
            </a:bodyPr>
            <a:p>
              <a:pPr marR="0" algn="ctr" defTabSz="914400" eaLnBrk="0" hangingPunct="0">
                <a:buClrTx/>
                <a:buSzTx/>
                <a:buFontTx/>
                <a:buNone/>
                <a:defRPr/>
              </a:pPr>
              <a:endParaRPr kumimoji="0" lang="en-US" sz="2400" b="1" kern="1200" cap="none" spc="0" normalizeH="0" baseline="0" noProof="0" dirty="0">
                <a:solidFill>
                  <a:srgbClr val="F8F8F8"/>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mn-cs"/>
              </a:endParaRPr>
            </a:p>
          </p:txBody>
        </p:sp>
        <p:grpSp>
          <p:nvGrpSpPr>
            <p:cNvPr id="136211" name="Group 16"/>
            <p:cNvGrpSpPr/>
            <p:nvPr/>
          </p:nvGrpSpPr>
          <p:grpSpPr>
            <a:xfrm flipH="1">
              <a:off x="488" y="1018"/>
              <a:ext cx="73" cy="346"/>
              <a:chOff x="5311" y="1135"/>
              <a:chExt cx="73" cy="346"/>
            </a:xfrm>
          </p:grpSpPr>
          <p:sp>
            <p:nvSpPr>
              <p:cNvPr id="136212" name="Rectangle 17"/>
              <p:cNvSpPr/>
              <p:nvPr/>
            </p:nvSpPr>
            <p:spPr>
              <a:xfrm flipH="1" flipV="1">
                <a:off x="5357" y="1454"/>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13" name="Rectangle 18"/>
              <p:cNvSpPr/>
              <p:nvPr/>
            </p:nvSpPr>
            <p:spPr>
              <a:xfrm flipH="1" flipV="1">
                <a:off x="5311" y="1454"/>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14" name="Rectangle 19"/>
              <p:cNvSpPr/>
              <p:nvPr/>
            </p:nvSpPr>
            <p:spPr>
              <a:xfrm flipH="1" flipV="1">
                <a:off x="5357" y="140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15" name="Rectangle 20"/>
              <p:cNvSpPr/>
              <p:nvPr/>
            </p:nvSpPr>
            <p:spPr>
              <a:xfrm flipH="1" flipV="1">
                <a:off x="5357" y="113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16" name="Rectangle 21"/>
              <p:cNvSpPr/>
              <p:nvPr/>
            </p:nvSpPr>
            <p:spPr>
              <a:xfrm flipH="1" flipV="1">
                <a:off x="5313" y="113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17" name="Rectangle 22"/>
              <p:cNvSpPr/>
              <p:nvPr/>
            </p:nvSpPr>
            <p:spPr>
              <a:xfrm flipH="1" flipV="1">
                <a:off x="5357" y="1183"/>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grpSp>
        <p:sp>
          <p:nvSpPr>
            <p:cNvPr id="136219" name="Rectangle 24"/>
            <p:cNvSpPr/>
            <p:nvPr/>
          </p:nvSpPr>
          <p:spPr>
            <a:xfrm>
              <a:off x="681" y="1927"/>
              <a:ext cx="4395" cy="1025"/>
            </a:xfrm>
            <a:prstGeom prst="rect">
              <a:avLst/>
            </a:prstGeom>
            <a:noFill/>
            <a:ln w="9525">
              <a:noFill/>
            </a:ln>
          </p:spPr>
          <p:txBody>
            <a:bodyPr wrap="square">
              <a:spAutoFit/>
            </a:bodyPr>
            <a:p>
              <a:pPr>
                <a:lnSpc>
                  <a:spcPct val="120000"/>
                </a:lnSpc>
              </a:pPr>
              <a:r>
                <a:rPr lang="en-US" altLang="zh-CN" sz="2000" b="1">
                  <a:solidFill>
                    <a:srgbClr val="080808"/>
                  </a:solidFill>
                  <a:latin typeface="Arial" panose="020B0604020202020204" pitchFamily="34" charset="0"/>
                </a:rPr>
                <a:t>本预案共分八个章节：1.总则2.长治市危险化学品事故指挥体系3.风险防控4.监测和预警5.应急处置和救援6.应急保障7.后期处置8.附则。需要重点说明的是：第二、四、五章。</a:t>
              </a:r>
              <a:endParaRPr lang="en-US" altLang="zh-CN" sz="2000" b="1">
                <a:solidFill>
                  <a:srgbClr val="080808"/>
                </a:solidFill>
                <a:latin typeface="Arial" panose="020B0604020202020204" pitchFamily="34" charset="0"/>
              </a:endParaRPr>
            </a:p>
          </p:txBody>
        </p:sp>
      </p:grpSp>
      <p:sp>
        <p:nvSpPr>
          <p:cNvPr id="121862" name="Rectangle 15"/>
          <p:cNvSpPr>
            <a:spLocks noGrp="1"/>
          </p:cNvSpPr>
          <p:nvPr/>
        </p:nvSpPr>
        <p:spPr>
          <a:xfrm>
            <a:off x="523875" y="-120332"/>
            <a:ext cx="8229600" cy="1143000"/>
          </a:xfrm>
          <a:prstGeom prst="rect">
            <a:avLst/>
          </a:prstGeom>
          <a:noFill/>
          <a:ln w="9525">
            <a:noFill/>
          </a:ln>
        </p:spPr>
        <p:txBody>
          <a:bodyPr vert="horz" wrap="square" lIns="91440" tIns="45720" rIns="91440" bIns="45720" anchor="ctr"/>
          <a:lst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a:lstStyle>
          <a:p>
            <a:r>
              <a:rPr lang="en-US" altLang="zh-CN"/>
              <a:t>五、预案重点章节说明</a:t>
            </a:r>
            <a:endParaRPr lang="en-US" altLang="zh-C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36196" name="Group 4"/>
          <p:cNvGrpSpPr/>
          <p:nvPr/>
        </p:nvGrpSpPr>
        <p:grpSpPr>
          <a:xfrm>
            <a:off x="1572895" y="808990"/>
            <a:ext cx="7569200" cy="4324350"/>
            <a:chOff x="428" y="965"/>
            <a:chExt cx="4948" cy="2827"/>
          </a:xfrm>
        </p:grpSpPr>
        <p:sp>
          <p:nvSpPr>
            <p:cNvPr id="136197" name="AutoShape 2"/>
            <p:cNvSpPr/>
            <p:nvPr/>
          </p:nvSpPr>
          <p:spPr>
            <a:xfrm>
              <a:off x="429" y="1061"/>
              <a:ext cx="4947" cy="2731"/>
            </a:xfrm>
            <a:prstGeom prst="roundRect">
              <a:avLst>
                <a:gd name="adj" fmla="val 2014"/>
              </a:avLst>
            </a:prstGeom>
            <a:gradFill rotWithShape="1">
              <a:gsLst>
                <a:gs pos="0">
                  <a:srgbClr val="B4C9D6"/>
                </a:gs>
                <a:gs pos="100000">
                  <a:srgbClr val="D2DEE6"/>
                </a:gs>
              </a:gsLst>
              <a:lin ang="5400000" scaled="1"/>
              <a:tileRect/>
            </a:gradFill>
            <a:ln w="9525" cap="flat" cmpd="sng">
              <a:prstDash val="solid"/>
              <a:headEnd type="none" w="med" len="med"/>
              <a:tailEnd type="none" w="med" len="med"/>
            </a:ln>
            <a:scene3d>
              <a:camera prst="legacyPerspectiveBottom">
                <a:rot lat="0" lon="0" rev="0"/>
              </a:camera>
              <a:lightRig rig="legacyFlat3" dir="r"/>
            </a:scene3d>
            <a:sp3d extrusionH="430200" prstMaterial="legacyMatte">
              <a:bevelT w="13500" h="13500" prst="angle"/>
              <a:bevelB w="13500" h="13500" prst="angle"/>
              <a:extrusionClr>
                <a:srgbClr val="1C1C1C"/>
              </a:extrusionClr>
            </a:sp3d>
          </p:spPr>
          <p:txBody>
            <a:bodyPr wrap="none" anchor="ctr">
              <a:flatTx/>
            </a:bodyPr>
            <a:p>
              <a:pPr algn="ctr"/>
              <a:endParaRPr lang="zh-CN" altLang="zh-CN" dirty="0">
                <a:latin typeface="Arial" panose="020B0604020202020204" pitchFamily="34" charset="0"/>
              </a:endParaRPr>
            </a:p>
          </p:txBody>
        </p:sp>
        <p:sp>
          <p:nvSpPr>
            <p:cNvPr id="136198" name="Rectangle 3" descr="Light horizontal"/>
            <p:cNvSpPr/>
            <p:nvPr/>
          </p:nvSpPr>
          <p:spPr>
            <a:xfrm>
              <a:off x="524" y="1345"/>
              <a:ext cx="4764" cy="2325"/>
            </a:xfrm>
            <a:prstGeom prst="rect">
              <a:avLst/>
            </a:prstGeom>
            <a:pattFill prst="ltHorz">
              <a:fgClr>
                <a:srgbClr val="EAEAEA"/>
              </a:fgClr>
              <a:bgClr>
                <a:srgbClr val="F8F8F8"/>
              </a:bgClr>
            </a:pattFill>
            <a:ln w="9525">
              <a:noFill/>
            </a:ln>
            <a:effectLst>
              <a:prstShdw prst="shdw17" dist="17961" dir="13499999">
                <a:srgbClr val="8C8C8C"/>
              </a:prstShdw>
            </a:effectLst>
          </p:spPr>
          <p:txBody>
            <a:bodyPr wrap="none" anchor="ctr"/>
            <a:p>
              <a:pPr algn="ctr"/>
              <a:endParaRPr lang="zh-CN" altLang="zh-CN" dirty="0">
                <a:latin typeface="Arial" panose="020B0604020202020204" pitchFamily="34" charset="0"/>
              </a:endParaRPr>
            </a:p>
          </p:txBody>
        </p:sp>
        <p:sp>
          <p:nvSpPr>
            <p:cNvPr id="136199" name="AutoShape 4"/>
            <p:cNvSpPr/>
            <p:nvPr/>
          </p:nvSpPr>
          <p:spPr>
            <a:xfrm>
              <a:off x="428" y="965"/>
              <a:ext cx="4947" cy="489"/>
            </a:xfrm>
            <a:prstGeom prst="roundRect">
              <a:avLst>
                <a:gd name="adj" fmla="val 16667"/>
              </a:avLst>
            </a:prstGeom>
            <a:gradFill rotWithShape="1">
              <a:gsLst>
                <a:gs pos="0">
                  <a:srgbClr val="B4C9D6"/>
                </a:gs>
                <a:gs pos="50000">
                  <a:srgbClr val="D2DEE6"/>
                </a:gs>
                <a:gs pos="100000">
                  <a:srgbClr val="B4C9D6"/>
                </a:gs>
              </a:gsLst>
              <a:lin ang="5400000" scaled="1"/>
              <a:tileRect/>
            </a:gradFill>
            <a:ln w="9525" cap="flat" cmpd="sng">
              <a:prstDash val="solid"/>
              <a:headEnd type="none" w="med" len="med"/>
              <a:tailEnd type="none" w="med" len="med"/>
            </a:ln>
            <a:scene3d>
              <a:camera prst="legacyPerspectiveBottom">
                <a:rot lat="0" lon="0" rev="0"/>
              </a:camera>
              <a:lightRig rig="legacyFlat3" dir="t"/>
            </a:scene3d>
            <a:sp3d extrusionH="163500" prstMaterial="legacyMatte">
              <a:bevelT w="13500" h="13500" prst="angle"/>
              <a:bevelB w="13500" h="13500" prst="angle"/>
              <a:extrusionClr>
                <a:srgbClr val="1C1C1C"/>
              </a:extrusionClr>
            </a:sp3d>
          </p:spPr>
          <p:txBody>
            <a:bodyPr wrap="none" anchor="ctr">
              <a:flatTx/>
            </a:bodyPr>
            <a:p>
              <a:pPr algn="ctr"/>
              <a:endParaRPr lang="zh-CN" altLang="zh-CN" dirty="0">
                <a:latin typeface="Arial" panose="020B0604020202020204" pitchFamily="34" charset="0"/>
              </a:endParaRPr>
            </a:p>
          </p:txBody>
        </p:sp>
        <p:grpSp>
          <p:nvGrpSpPr>
            <p:cNvPr id="136200" name="Group 5"/>
            <p:cNvGrpSpPr/>
            <p:nvPr/>
          </p:nvGrpSpPr>
          <p:grpSpPr>
            <a:xfrm>
              <a:off x="5258" y="1030"/>
              <a:ext cx="73" cy="346"/>
              <a:chOff x="5311" y="1135"/>
              <a:chExt cx="73" cy="346"/>
            </a:xfrm>
          </p:grpSpPr>
          <p:sp>
            <p:nvSpPr>
              <p:cNvPr id="136201" name="Rectangle 6"/>
              <p:cNvSpPr/>
              <p:nvPr/>
            </p:nvSpPr>
            <p:spPr>
              <a:xfrm flipH="1" flipV="1">
                <a:off x="5357" y="1454"/>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02" name="Rectangle 7"/>
              <p:cNvSpPr/>
              <p:nvPr/>
            </p:nvSpPr>
            <p:spPr>
              <a:xfrm flipH="1" flipV="1">
                <a:off x="5311" y="1454"/>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03" name="Rectangle 8"/>
              <p:cNvSpPr/>
              <p:nvPr/>
            </p:nvSpPr>
            <p:spPr>
              <a:xfrm flipH="1" flipV="1">
                <a:off x="5357" y="140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04" name="Rectangle 9"/>
              <p:cNvSpPr/>
              <p:nvPr/>
            </p:nvSpPr>
            <p:spPr>
              <a:xfrm flipH="1" flipV="1">
                <a:off x="5357" y="113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05" name="Rectangle 10"/>
              <p:cNvSpPr/>
              <p:nvPr/>
            </p:nvSpPr>
            <p:spPr>
              <a:xfrm flipH="1" flipV="1">
                <a:off x="5313" y="113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06" name="Rectangle 11"/>
              <p:cNvSpPr/>
              <p:nvPr/>
            </p:nvSpPr>
            <p:spPr>
              <a:xfrm flipH="1" flipV="1">
                <a:off x="5357" y="1183"/>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grpSp>
        <p:grpSp>
          <p:nvGrpSpPr>
            <p:cNvPr id="136207" name="Group 12"/>
            <p:cNvGrpSpPr/>
            <p:nvPr/>
          </p:nvGrpSpPr>
          <p:grpSpPr>
            <a:xfrm>
              <a:off x="690" y="1039"/>
              <a:ext cx="4386" cy="340"/>
              <a:chOff x="657" y="2893"/>
              <a:chExt cx="1032" cy="590"/>
            </a:xfrm>
          </p:grpSpPr>
          <p:sp>
            <p:nvSpPr>
              <p:cNvPr id="15" name="AutoShape 13"/>
              <p:cNvSpPr>
                <a:spLocks noChangeArrowheads="1"/>
              </p:cNvSpPr>
              <p:nvPr/>
            </p:nvSpPr>
            <p:spPr bwMode="gray">
              <a:xfrm>
                <a:off x="657" y="2891"/>
                <a:ext cx="1031" cy="592"/>
              </a:xfrm>
              <a:prstGeom prst="roundRect">
                <a:avLst>
                  <a:gd name="adj" fmla="val 12736"/>
                </a:avLst>
              </a:prstGeom>
              <a:gradFill rotWithShape="1">
                <a:gsLst>
                  <a:gs pos="0">
                    <a:schemeClr val="accent2">
                      <a:gamma/>
                      <a:shade val="76078"/>
                      <a:invGamma/>
                    </a:schemeClr>
                  </a:gs>
                  <a:gs pos="100000">
                    <a:schemeClr val="accent2"/>
                  </a:gs>
                </a:gsLst>
                <a:lin ang="5400000" scaled="1"/>
              </a:gradFill>
              <a:ln w="9525">
                <a:noFill/>
                <a:round/>
              </a:ln>
              <a:effectLst>
                <a:prstShdw prst="shdw17" dist="17961" dir="13500000">
                  <a:srgbClr val="615110"/>
                </a:prstShdw>
              </a:effectLst>
            </p:spPr>
            <p:txBody>
              <a:bodyPr wrap="none" anchor="ctr"/>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6" name="AutoShape 14"/>
              <p:cNvSpPr>
                <a:spLocks noChangeArrowheads="1"/>
              </p:cNvSpPr>
              <p:nvPr/>
            </p:nvSpPr>
            <p:spPr bwMode="gray">
              <a:xfrm>
                <a:off x="658" y="2894"/>
                <a:ext cx="1031" cy="236"/>
              </a:xfrm>
              <a:prstGeom prst="roundRect">
                <a:avLst>
                  <a:gd name="adj" fmla="val 30769"/>
                </a:avLst>
              </a:prstGeom>
              <a:gradFill rotWithShape="1">
                <a:gsLst>
                  <a:gs pos="0">
                    <a:schemeClr val="accent2"/>
                  </a:gs>
                  <a:gs pos="100000">
                    <a:schemeClr val="accent2">
                      <a:gamma/>
                      <a:tint val="76078"/>
                      <a:invGamma/>
                    </a:schemeClr>
                  </a:gs>
                </a:gsLst>
                <a:lin ang="5400000" scaled="1"/>
              </a:gradFill>
              <a:ln w="9525">
                <a:noFill/>
                <a:round/>
              </a:ln>
            </p:spPr>
            <p:txBody>
              <a:bodyPr wrap="none" anchor="ctr"/>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7" name="Text Box 15"/>
            <p:cNvSpPr txBox="1">
              <a:spLocks noChangeArrowheads="1"/>
            </p:cNvSpPr>
            <p:nvPr/>
          </p:nvSpPr>
          <p:spPr bwMode="gray">
            <a:xfrm>
              <a:off x="794" y="1066"/>
              <a:ext cx="4004" cy="301"/>
            </a:xfrm>
            <a:prstGeom prst="rect">
              <a:avLst/>
            </a:prstGeom>
            <a:noFill/>
            <a:ln w="9525" algn="ctr">
              <a:noFill/>
              <a:miter lim="800000"/>
            </a:ln>
            <a:effectLst/>
          </p:spPr>
          <p:txBody>
            <a:bodyPr>
              <a:spAutoFit/>
            </a:bodyPr>
            <a:p>
              <a:pPr marR="0" algn="ctr" defTabSz="914400" eaLnBrk="0" hangingPunct="0">
                <a:buClrTx/>
                <a:buSzTx/>
                <a:buFontTx/>
                <a:buNone/>
                <a:defRPr/>
              </a:pPr>
              <a:r>
                <a:rPr kumimoji="0" lang="en-US" sz="2400" b="1" kern="1200" cap="none" spc="0" normalizeH="0" baseline="0" noProof="0" dirty="0">
                  <a:solidFill>
                    <a:srgbClr val="F8F8F8"/>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mn-cs"/>
                </a:rPr>
                <a:t>第二章</a:t>
              </a:r>
              <a:endParaRPr kumimoji="0" lang="en-US" sz="2400" b="1" kern="1200" cap="none" spc="0" normalizeH="0" baseline="0" noProof="0" dirty="0">
                <a:solidFill>
                  <a:srgbClr val="F8F8F8"/>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mn-cs"/>
              </a:endParaRPr>
            </a:p>
          </p:txBody>
        </p:sp>
        <p:grpSp>
          <p:nvGrpSpPr>
            <p:cNvPr id="136211" name="Group 16"/>
            <p:cNvGrpSpPr/>
            <p:nvPr/>
          </p:nvGrpSpPr>
          <p:grpSpPr>
            <a:xfrm flipH="1">
              <a:off x="488" y="1018"/>
              <a:ext cx="73" cy="346"/>
              <a:chOff x="5311" y="1135"/>
              <a:chExt cx="73" cy="346"/>
            </a:xfrm>
          </p:grpSpPr>
          <p:sp>
            <p:nvSpPr>
              <p:cNvPr id="136212" name="Rectangle 17"/>
              <p:cNvSpPr/>
              <p:nvPr/>
            </p:nvSpPr>
            <p:spPr>
              <a:xfrm flipH="1" flipV="1">
                <a:off x="5357" y="1454"/>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13" name="Rectangle 18"/>
              <p:cNvSpPr/>
              <p:nvPr/>
            </p:nvSpPr>
            <p:spPr>
              <a:xfrm flipH="1" flipV="1">
                <a:off x="5311" y="1454"/>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14" name="Rectangle 19"/>
              <p:cNvSpPr/>
              <p:nvPr/>
            </p:nvSpPr>
            <p:spPr>
              <a:xfrm flipH="1" flipV="1">
                <a:off x="5357" y="140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15" name="Rectangle 20"/>
              <p:cNvSpPr/>
              <p:nvPr/>
            </p:nvSpPr>
            <p:spPr>
              <a:xfrm flipH="1" flipV="1">
                <a:off x="5357" y="113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16" name="Rectangle 21"/>
              <p:cNvSpPr/>
              <p:nvPr/>
            </p:nvSpPr>
            <p:spPr>
              <a:xfrm flipH="1" flipV="1">
                <a:off x="5313" y="1135"/>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sp>
            <p:nvSpPr>
              <p:cNvPr id="136217" name="Rectangle 22"/>
              <p:cNvSpPr/>
              <p:nvPr/>
            </p:nvSpPr>
            <p:spPr>
              <a:xfrm flipH="1" flipV="1">
                <a:off x="5357" y="1183"/>
                <a:ext cx="27" cy="27"/>
              </a:xfrm>
              <a:prstGeom prst="rect">
                <a:avLst/>
              </a:prstGeom>
              <a:solidFill>
                <a:srgbClr val="DDDDDD"/>
              </a:solidFill>
              <a:ln w="9525">
                <a:noFill/>
              </a:ln>
              <a:effectLst>
                <a:prstShdw prst="shdw17" dist="17961" dir="13499999">
                  <a:srgbClr val="1C1C1C">
                    <a:alpha val="50000"/>
                  </a:srgbClr>
                </a:prstShdw>
              </a:effectLst>
            </p:spPr>
            <p:txBody>
              <a:bodyPr rot="10800000" wrap="none" anchor="ctr"/>
              <a:p>
                <a:pPr algn="ctr"/>
                <a:endParaRPr lang="zh-CN" altLang="zh-CN" dirty="0">
                  <a:latin typeface="Arial" panose="020B0604020202020204" pitchFamily="34" charset="0"/>
                </a:endParaRPr>
              </a:p>
            </p:txBody>
          </p:sp>
        </p:grpSp>
        <p:sp>
          <p:nvSpPr>
            <p:cNvPr id="136219" name="Rectangle 24"/>
            <p:cNvSpPr/>
            <p:nvPr/>
          </p:nvSpPr>
          <p:spPr>
            <a:xfrm>
              <a:off x="681" y="1927"/>
              <a:ext cx="4395" cy="1025"/>
            </a:xfrm>
            <a:prstGeom prst="rect">
              <a:avLst/>
            </a:prstGeom>
            <a:noFill/>
            <a:ln w="9525">
              <a:noFill/>
            </a:ln>
          </p:spPr>
          <p:txBody>
            <a:bodyPr wrap="square">
              <a:spAutoFit/>
            </a:bodyPr>
            <a:p>
              <a:pPr>
                <a:lnSpc>
                  <a:spcPct val="120000"/>
                </a:lnSpc>
              </a:pPr>
              <a:r>
                <a:rPr lang="en-US" altLang="zh-CN" sz="2000" b="1">
                  <a:solidFill>
                    <a:srgbClr val="080808"/>
                  </a:solidFill>
                  <a:latin typeface="Arial" panose="020B0604020202020204" pitchFamily="34" charset="0"/>
                </a:rPr>
                <a:t>本预案共分八个章节：1.总则2.长治市危险化学品事故指挥体系3.风险防控4.监测和预警5.应急处置和救援6.应急保障7.后期处置8.附则。需要重点说明的是：第二、四、五章。</a:t>
              </a:r>
              <a:endParaRPr lang="en-US" altLang="zh-CN" sz="2000" b="1">
                <a:solidFill>
                  <a:srgbClr val="080808"/>
                </a:solidFill>
                <a:latin typeface="Arial" panose="020B0604020202020204" pitchFamily="34" charset="0"/>
              </a:endParaRPr>
            </a:p>
          </p:txBody>
        </p:sp>
      </p:grpSp>
    </p:spTree>
  </p:cSld>
  <p:clrMapOvr>
    <a:masterClrMapping/>
  </p:clrMapOvr>
</p:sld>
</file>

<file path=ppt/tags/tag1.xml><?xml version="1.0" encoding="utf-8"?>
<p:tagLst xmlns:p="http://schemas.openxmlformats.org/presentationml/2006/main">
  <p:tag name="KSO_WM_TAG_VERSION" val="1.0"/>
  <p:tag name="KSO_WM_TEMPLATE_CATEGORY" val="custom"/>
  <p:tag name="KSO_WM_TEMPLATE_INDEX" val="20184553"/>
</p:tagLst>
</file>

<file path=ppt/tags/tag2.xml><?xml version="1.0" encoding="utf-8"?>
<p:tagLst xmlns:p="http://schemas.openxmlformats.org/presentationml/2006/main">
  <p:tag name="KSO_WM_TAG_VERSION" val="1.0"/>
  <p:tag name="KSO_WM_TEMPLATE_CATEGORY" val="custom"/>
  <p:tag name="KSO_WM_TEMPLATE_INDEX" val="20184553"/>
</p:tagLst>
</file>

<file path=ppt/tags/tag3.xml><?xml version="1.0" encoding="utf-8"?>
<p:tagLst xmlns:p="http://schemas.openxmlformats.org/presentationml/2006/main">
  <p:tag name="KSO_WM_TEMPLATE_TOPIC_DEFAULT" val="1"/>
  <p:tag name="KSO_WM_TEMPLATE_JOB_ID" val="2"/>
  <p:tag name="KSO_WM_TEMPLATE_SCENE_ID" val="1"/>
  <p:tag name="KSO_WM_TEMPLATE_OUTLINE_ID" val="15"/>
  <p:tag name="KSO_WM_TEMPLATE_TOPIC_ID" val="2869567"/>
  <p:tag name="KSO_WM_BEAUTIFY_FLAG" val="#wm#"/>
  <p:tag name="KSO_WM_TAG_VERSION" val="1.0"/>
  <p:tag name="KSO_WM_TEMPLATE_INDEX" val="20184553"/>
  <p:tag name="KSO_WM_TEMPLATE_CATEGORY" val="custom"/>
  <p:tag name="KSO_WM_TEMPLATE_THUMBS_INDEX" val="1"/>
</p:tagLst>
</file>

<file path=ppt/tags/tag4.xml><?xml version="1.0" encoding="utf-8"?>
<p:tagLst xmlns:p="http://schemas.openxmlformats.org/presentationml/2006/main">
  <p:tag name="KSO_WM_TEMPLATE_CATEGORY" val="custom"/>
  <p:tag name="KSO_WM_TEMPLATE_INDEX" val="20184553"/>
  <p:tag name="KSO_WM_UNIT_CLEAR" val="0"/>
  <p:tag name="KSO_WM_UNIT_COMPATIBLE" val="0"/>
  <p:tag name="KSO_WM_UNIT_HIGHLIGHT" val="0"/>
  <p:tag name="KSO_WM_UNIT_ISCONTENTSTITLE" val="0"/>
  <p:tag name="KSO_WM_UNIT_VALUE" val="234"/>
  <p:tag name="KSO_WM_UNIT_LAYERLEVEL" val="1"/>
  <p:tag name="KSO_WM_UNIT_INDEX" val="1"/>
  <p:tag name="KSO_WM_UNIT_ID" val="custom20184553_1*b*1"/>
  <p:tag name="KSO_WM_UNIT_TYPE" val="b"/>
  <p:tag name="KSO_WM_BEAUTIFY_FLAG" val="#wm#"/>
  <p:tag name="KSO_WM_TAG_VERSION" val="1.0"/>
  <p:tag name="KSO_WM_UNIT_PRESET_TEXT" val="Lorem ipsum dolor sit amet, consectetur adipisicing elit."/>
</p:tagLst>
</file>

<file path=ppt/tags/tag5.xml><?xml version="1.0" encoding="utf-8"?>
<p:tagLst xmlns:p="http://schemas.openxmlformats.org/presentationml/2006/main">
  <p:tag name="KSO_WM_SLIDE_SUBTYPE" val="pureTxt"/>
  <p:tag name="KSO_WM_TEMPLATE_TOPIC_DEFAULT" val="1"/>
  <p:tag name="KSO_WM_TEMPLATE_JOB_ID" val="2"/>
  <p:tag name="KSO_WM_TEMPLATE_SCENE_ID" val="1"/>
  <p:tag name="KSO_WM_TEMPLATE_OUTLINE_ID" val="15"/>
  <p:tag name="KSO_WM_TEMPLATE_TOPIC_ID" val="2869567"/>
  <p:tag name="KSO_WM_SLIDE_SIZE" val="828*343"/>
  <p:tag name="KSO_WM_SLIDE_POSITION" val="66*144"/>
  <p:tag name="KSO_WM_BEAUTIFY_FLAG" val="#wm#"/>
  <p:tag name="KSO_WM_SLIDE_TYPE" val="title"/>
  <p:tag name="KSO_WM_SLIDE_LAYOUT_CNT" val="1_1"/>
  <p:tag name="KSO_WM_SLIDE_LAYOUT" val="a_b"/>
  <p:tag name="KSO_WM_SLIDE_ITEM_CNT" val="2"/>
  <p:tag name="KSO_WM_SLIDE_INDEX" val="1"/>
  <p:tag name="KSO_WM_SLIDE_ID" val="custom20184553_1"/>
  <p:tag name="KSO_WM_TAG_VERSION" val="1.0"/>
  <p:tag name="KSO_WM_TEMPLATE_INDEX" val="20184553"/>
  <p:tag name="KSO_WM_TEMPLATE_CATEGORY" val="custom"/>
  <p:tag name="KSO_WM_TEMPLATE_THUMBS_INDEX" val="1"/>
</p:tagLst>
</file>

<file path=ppt/theme/theme1.xml><?xml version="1.0" encoding="utf-8"?>
<a:theme xmlns:a="http://schemas.openxmlformats.org/drawingml/2006/main" name="Office 主题">
  <a:themeElements>
    <a:clrScheme name="Office">
      <a:dk1>
        <a:srgbClr val="000000"/>
      </a:dk1>
      <a:lt1>
        <a:srgbClr val="FFFFFF"/>
      </a:lt1>
      <a:dk2>
        <a:srgbClr val="000000"/>
      </a:dk2>
      <a:lt2>
        <a:srgbClr val="FFFFFF"/>
      </a:lt2>
      <a:accent1>
        <a:srgbClr val="000000"/>
      </a:accent1>
      <a:accent2>
        <a:srgbClr val="000000"/>
      </a:accent2>
      <a:accent3>
        <a:srgbClr val="000000"/>
      </a:accent3>
      <a:accent4>
        <a:srgbClr val="000000"/>
      </a:accent4>
      <a:accent5>
        <a:srgbClr val="000000"/>
      </a:accent5>
      <a:accent6>
        <a:srgbClr val="FFFFFF"/>
      </a:accent6>
      <a:hlink>
        <a:srgbClr val="0563C1"/>
      </a:hlink>
      <a:folHlink>
        <a:srgbClr val="954F72"/>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1612</Words>
  <Application>WPS 演示</Application>
  <PresentationFormat>宽屏</PresentationFormat>
  <Paragraphs>117</Paragraphs>
  <Slides>12</Slides>
  <Notes>1</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12</vt:i4>
      </vt:variant>
    </vt:vector>
  </HeadingPairs>
  <TitlesOfParts>
    <vt:vector size="28" baseType="lpstr">
      <vt:lpstr>Arial</vt:lpstr>
      <vt:lpstr>宋体</vt:lpstr>
      <vt:lpstr>Wingdings</vt:lpstr>
      <vt:lpstr>黑体</vt:lpstr>
      <vt:lpstr>Calibri</vt:lpstr>
      <vt:lpstr>微软雅黑</vt:lpstr>
      <vt:lpstr>Verdana</vt:lpstr>
      <vt:lpstr>HY헤드라인M</vt:lpstr>
      <vt:lpstr>Gulim</vt:lpstr>
      <vt:lpstr>Arial Black</vt:lpstr>
      <vt:lpstr>HY견고딕</vt:lpstr>
      <vt:lpstr>Arial Unicode MS</vt:lpstr>
      <vt:lpstr>Courier New</vt:lpstr>
      <vt:lpstr>BatangChe</vt:lpstr>
      <vt:lpstr>Dotum</vt:lpstr>
      <vt:lpstr>Office 主题</vt:lpstr>
      <vt:lpstr>PowerPoint 演示文稿</vt:lpstr>
      <vt:lpstr>PowerPoint 演示文稿</vt:lpstr>
      <vt:lpstr>PowerPoint 演示文稿</vt:lpstr>
      <vt:lpstr>一、预案修订背景</vt:lpstr>
      <vt:lpstr>二、预案修订依据</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进无止境</cp:lastModifiedBy>
  <cp:revision>25</cp:revision>
  <dcterms:created xsi:type="dcterms:W3CDTF">2018-03-01T02:03:00Z</dcterms:created>
  <dcterms:modified xsi:type="dcterms:W3CDTF">2021-05-31T00:28:04Z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2052-10.1.0.7224</vt:lpwstr>
  </property>
</Properties>
</file>